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3" r:id="rId2"/>
    <p:sldId id="309" r:id="rId3"/>
    <p:sldId id="311" r:id="rId4"/>
    <p:sldId id="301" r:id="rId5"/>
    <p:sldId id="310" r:id="rId6"/>
    <p:sldId id="274" r:id="rId7"/>
    <p:sldId id="275" r:id="rId8"/>
    <p:sldId id="259" r:id="rId9"/>
    <p:sldId id="272" r:id="rId10"/>
    <p:sldId id="276" r:id="rId11"/>
    <p:sldId id="277" r:id="rId12"/>
    <p:sldId id="312" r:id="rId13"/>
    <p:sldId id="278" r:id="rId14"/>
    <p:sldId id="284" r:id="rId15"/>
    <p:sldId id="282" r:id="rId16"/>
    <p:sldId id="281" r:id="rId17"/>
    <p:sldId id="288" r:id="rId18"/>
    <p:sldId id="286" r:id="rId19"/>
    <p:sldId id="285" r:id="rId20"/>
    <p:sldId id="289" r:id="rId21"/>
    <p:sldId id="290" r:id="rId22"/>
    <p:sldId id="293" r:id="rId23"/>
    <p:sldId id="294" r:id="rId24"/>
    <p:sldId id="295" r:id="rId25"/>
    <p:sldId id="296" r:id="rId26"/>
    <p:sldId id="297" r:id="rId27"/>
    <p:sldId id="291" r:id="rId28"/>
    <p:sldId id="292" r:id="rId29"/>
    <p:sldId id="298" r:id="rId30"/>
    <p:sldId id="299" r:id="rId31"/>
    <p:sldId id="262" r:id="rId32"/>
    <p:sldId id="300" r:id="rId33"/>
    <p:sldId id="306" r:id="rId34"/>
    <p:sldId id="305" r:id="rId35"/>
    <p:sldId id="313" r:id="rId36"/>
    <p:sldId id="268" r:id="rId37"/>
    <p:sldId id="314" r:id="rId38"/>
    <p:sldId id="269" r:id="rId39"/>
    <p:sldId id="270" r:id="rId40"/>
    <p:sldId id="271" r:id="rId41"/>
    <p:sldId id="279" r:id="rId42"/>
    <p:sldId id="280" r:id="rId43"/>
    <p:sldId id="302" r:id="rId44"/>
    <p:sldId id="303" r:id="rId45"/>
    <p:sldId id="308" r:id="rId46"/>
    <p:sldId id="304" r:id="rId47"/>
    <p:sldId id="307" r:id="rId48"/>
    <p:sldId id="315" r:id="rId49"/>
    <p:sldId id="316" r:id="rId50"/>
    <p:sldId id="318" r:id="rId51"/>
    <p:sldId id="319" r:id="rId5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982F"/>
    <a:srgbClr val="000000"/>
    <a:srgbClr val="D043D0"/>
    <a:srgbClr val="FF0000"/>
    <a:srgbClr val="00BEBE"/>
    <a:srgbClr val="0C860C"/>
    <a:srgbClr val="00CC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9" autoAdjust="0"/>
    <p:restoredTop sz="92440" autoAdjust="0"/>
  </p:normalViewPr>
  <p:slideViewPr>
    <p:cSldViewPr snapToGrid="0">
      <p:cViewPr varScale="1">
        <p:scale>
          <a:sx n="63" d="100"/>
          <a:sy n="63" d="100"/>
        </p:scale>
        <p:origin x="5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7B4B3-2AC2-4A90-AD93-7E0E1F1B50E9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567C8-5E31-4BA3-B275-535AA261EA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73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Eigenlijk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verbinding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DAQ (</a:t>
            </a:r>
            <a:r>
              <a:rPr lang="en-US" dirty="0" err="1"/>
              <a:t>blauw</a:t>
            </a:r>
            <a:r>
              <a:rPr lang="en-US" dirty="0"/>
              <a:t>) </a:t>
            </a:r>
            <a:r>
              <a:rPr lang="en-US" dirty="0" err="1"/>
              <a:t>en</a:t>
            </a:r>
            <a:r>
              <a:rPr lang="en-US" dirty="0"/>
              <a:t> function generator (</a:t>
            </a:r>
            <a:r>
              <a:rPr lang="en-US" dirty="0" err="1"/>
              <a:t>grijs</a:t>
            </a:r>
            <a:r>
              <a:rPr lang="en-US" dirty="0"/>
              <a:t>) </a:t>
            </a:r>
          </a:p>
          <a:p>
            <a:r>
              <a:rPr lang="en-US" dirty="0" err="1"/>
              <a:t>Zie</a:t>
            </a:r>
            <a:r>
              <a:rPr lang="en-US" dirty="0"/>
              <a:t> e-mail Ed 05-07-2017,</a:t>
            </a:r>
          </a:p>
          <a:p>
            <a:r>
              <a:rPr lang="en-US" dirty="0"/>
              <a:t>Maar </a:t>
            </a:r>
            <a:r>
              <a:rPr lang="en-US" dirty="0" err="1"/>
              <a:t>omdat</a:t>
            </a:r>
            <a:r>
              <a:rPr lang="en-US" dirty="0"/>
              <a:t> we die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hem </a:t>
            </a:r>
            <a:r>
              <a:rPr lang="en-US" dirty="0" err="1"/>
              <a:t>weg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67C8-5E31-4BA3-B275-535AA261EA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4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Amplitude ref </a:t>
            </a:r>
            <a:r>
              <a:rPr lang="en-US" dirty="0" err="1"/>
              <a:t>en</a:t>
            </a:r>
            <a:r>
              <a:rPr lang="en-US" dirty="0"/>
              <a:t> piezo </a:t>
            </a:r>
            <a:r>
              <a:rPr lang="en-US" dirty="0" err="1"/>
              <a:t>zijn</a:t>
            </a:r>
            <a:r>
              <a:rPr lang="en-US" dirty="0"/>
              <a:t> op </a:t>
            </a:r>
            <a:r>
              <a:rPr lang="en-US" dirty="0" err="1"/>
              <a:t>zijn</a:t>
            </a:r>
            <a:r>
              <a:rPr lang="en-US" dirty="0"/>
              <a:t> kop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567C8-5E31-4BA3-B275-535AA261EA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83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5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69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7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16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1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5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5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9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6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9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88D98-DC4E-48BB-8590-2BD2272C41D5}" type="datetimeFigureOut">
              <a:rPr lang="en-US" smtClean="0"/>
              <a:t>1/3/2018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F15B1-298E-404A-93DA-DAB8F4371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77.png"/><Relationship Id="rId3" Type="http://schemas.openxmlformats.org/officeDocument/2006/relationships/image" Target="../media/image57.png"/><Relationship Id="rId7" Type="http://schemas.openxmlformats.org/officeDocument/2006/relationships/image" Target="../media/image74.png"/><Relationship Id="rId12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76.png"/><Relationship Id="rId5" Type="http://schemas.openxmlformats.org/officeDocument/2006/relationships/image" Target="../media/image59.png"/><Relationship Id="rId10" Type="http://schemas.openxmlformats.org/officeDocument/2006/relationships/image" Target="../media/image53.png"/><Relationship Id="rId4" Type="http://schemas.openxmlformats.org/officeDocument/2006/relationships/image" Target="../media/image58.png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2.png"/><Relationship Id="rId3" Type="http://schemas.openxmlformats.org/officeDocument/2006/relationships/image" Target="../media/image71.png"/><Relationship Id="rId7" Type="http://schemas.openxmlformats.org/officeDocument/2006/relationships/image" Target="../media/image80.png"/><Relationship Id="rId12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1.png"/><Relationship Id="rId5" Type="http://schemas.openxmlformats.org/officeDocument/2006/relationships/image" Target="../media/image66.png"/><Relationship Id="rId10" Type="http://schemas.openxmlformats.org/officeDocument/2006/relationships/image" Target="../media/image64.png"/><Relationship Id="rId4" Type="http://schemas.openxmlformats.org/officeDocument/2006/relationships/image" Target="../media/image62.png"/><Relationship Id="rId9" Type="http://schemas.openxmlformats.org/officeDocument/2006/relationships/image" Target="../media/image70.png"/><Relationship Id="rId1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10" Type="http://schemas.openxmlformats.org/officeDocument/2006/relationships/image" Target="../media/image96.pn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02.png"/><Relationship Id="rId7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2.png"/><Relationship Id="rId7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39224" y="2412670"/>
            <a:ext cx="11617200" cy="1080000"/>
            <a:chOff x="160256" y="2931144"/>
            <a:chExt cx="11617200" cy="1080000"/>
          </a:xfrm>
        </p:grpSpPr>
        <p:sp>
          <p:nvSpPr>
            <p:cNvPr id="16" name="Rectangle 15"/>
            <p:cNvSpPr/>
            <p:nvPr/>
          </p:nvSpPr>
          <p:spPr>
            <a:xfrm>
              <a:off x="160256" y="2931144"/>
              <a:ext cx="11617200" cy="10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60256" y="2931144"/>
              <a:ext cx="11616028" cy="1080000"/>
              <a:chOff x="236701" y="3982864"/>
              <a:chExt cx="11616028" cy="1080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6701" y="3982864"/>
                <a:ext cx="3490954" cy="1080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0941" y="3982864"/>
                <a:ext cx="2261788" cy="10800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27719" y="3982864"/>
                <a:ext cx="4263158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4217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245" y="-28876"/>
            <a:ext cx="8735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2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012571" y="1376109"/>
            <a:ext cx="12902400" cy="3542400"/>
            <a:chOff x="-1012571" y="1376109"/>
            <a:chExt cx="12902400" cy="3542400"/>
          </a:xfrm>
        </p:grpSpPr>
        <p:sp>
          <p:nvSpPr>
            <p:cNvPr id="15" name="Rectangle 14"/>
            <p:cNvSpPr/>
            <p:nvPr/>
          </p:nvSpPr>
          <p:spPr>
            <a:xfrm>
              <a:off x="-1012571" y="1376109"/>
              <a:ext cx="12902400" cy="3542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1010652" y="1376414"/>
              <a:ext cx="12900481" cy="3542095"/>
              <a:chOff x="-1010652" y="1376414"/>
              <a:chExt cx="12900481" cy="354209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046748" y="-433137"/>
                <a:ext cx="2743200" cy="6858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l="36065" t="26911" b="21440"/>
              <a:stretch/>
            </p:blipFill>
            <p:spPr>
              <a:xfrm>
                <a:off x="6304546" y="1376414"/>
                <a:ext cx="5585283" cy="35420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1605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9B42A1B0-1C80-45FC-B1A7-D727EFCE75CF}"/>
              </a:ext>
            </a:extLst>
          </p:cNvPr>
          <p:cNvGrpSpPr/>
          <p:nvPr/>
        </p:nvGrpSpPr>
        <p:grpSpPr>
          <a:xfrm>
            <a:off x="635724" y="-127400"/>
            <a:ext cx="3870357" cy="6493761"/>
            <a:chOff x="4151809" y="-56035"/>
            <a:chExt cx="3870357" cy="64937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48EFB7-0F18-4CAB-AD8B-DC419387D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28"/>
            <a:stretch/>
          </p:blipFill>
          <p:spPr>
            <a:xfrm>
              <a:off x="4169833" y="0"/>
              <a:ext cx="3852333" cy="64377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412A36-69C4-4D9D-9D25-019D1C2D5CEE}"/>
                </a:ext>
              </a:extLst>
            </p:cNvPr>
            <p:cNvSpPr txBox="1"/>
            <p:nvPr/>
          </p:nvSpPr>
          <p:spPr>
            <a:xfrm>
              <a:off x="4169833" y="1534886"/>
              <a:ext cx="157068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Octopus board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33D49E-6394-4CCD-83D8-204FE2027AAB}"/>
                </a:ext>
              </a:extLst>
            </p:cNvPr>
            <p:cNvCxnSpPr>
              <a:cxnSpLocks/>
            </p:cNvCxnSpPr>
            <p:nvPr/>
          </p:nvCxnSpPr>
          <p:spPr>
            <a:xfrm>
              <a:off x="5659120" y="1719552"/>
              <a:ext cx="828040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45F17-82B5-47C4-99DD-E91B48CE77B4}"/>
                </a:ext>
              </a:extLst>
            </p:cNvPr>
            <p:cNvSpPr txBox="1"/>
            <p:nvPr/>
          </p:nvSpPr>
          <p:spPr>
            <a:xfrm>
              <a:off x="4170919" y="2241184"/>
              <a:ext cx="15696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CLB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9FFB739-BA51-43A9-BDEE-2CA2E2C579FE}"/>
                </a:ext>
              </a:extLst>
            </p:cNvPr>
            <p:cNvCxnSpPr>
              <a:cxnSpLocks/>
            </p:cNvCxnSpPr>
            <p:nvPr/>
          </p:nvCxnSpPr>
          <p:spPr>
            <a:xfrm>
              <a:off x="5627914" y="2501758"/>
              <a:ext cx="468085" cy="114495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F4E8CD-3CDA-4FF6-899C-C03F7FAE34AF}"/>
                </a:ext>
              </a:extLst>
            </p:cNvPr>
            <p:cNvSpPr txBox="1"/>
            <p:nvPr/>
          </p:nvSpPr>
          <p:spPr>
            <a:xfrm>
              <a:off x="4178654" y="5648120"/>
              <a:ext cx="15696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Power supply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F7CE37-9C17-41F2-BAA5-FFC6BB60DE7F}"/>
                </a:ext>
              </a:extLst>
            </p:cNvPr>
            <p:cNvSpPr txBox="1"/>
            <p:nvPr/>
          </p:nvSpPr>
          <p:spPr>
            <a:xfrm>
              <a:off x="4178654" y="6068394"/>
              <a:ext cx="1569600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Data exchange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99D3583-43E9-444D-9731-189169FD8D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1351" y="4397829"/>
              <a:ext cx="0" cy="1328741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9402E74-1159-487F-A45E-7F5F4FEA2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9120" y="5344886"/>
              <a:ext cx="611051" cy="959312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2619FA-716E-4191-B43D-1F66122D8D65}"/>
                </a:ext>
              </a:extLst>
            </p:cNvPr>
            <p:cNvSpPr txBox="1"/>
            <p:nvPr/>
          </p:nvSpPr>
          <p:spPr>
            <a:xfrm>
              <a:off x="6443920" y="5648120"/>
              <a:ext cx="156960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dirty="0"/>
                <a:t>Hydrophone</a:t>
              </a:r>
            </a:p>
            <a:p>
              <a:pPr algn="ctr"/>
              <a:r>
                <a:rPr lang="en-US" dirty="0"/>
                <a:t>connection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047E5CC-8F82-446D-9BA4-BA040B26E0D8}"/>
                </a:ext>
              </a:extLst>
            </p:cNvPr>
            <p:cNvCxnSpPr/>
            <p:nvPr/>
          </p:nvCxnSpPr>
          <p:spPr>
            <a:xfrm>
              <a:off x="7935687" y="3555772"/>
              <a:ext cx="0" cy="252000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D18CB59-099C-4968-8F17-E528895D7B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57" r="47835"/>
            <a:stretch/>
          </p:blipFill>
          <p:spPr>
            <a:xfrm rot="204660">
              <a:off x="7249484" y="1594920"/>
              <a:ext cx="167696" cy="987638"/>
            </a:xfrm>
            <a:prstGeom prst="rect">
              <a:avLst/>
            </a:prstGeom>
          </p:spPr>
        </p:pic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C5898D44-F9A9-458B-9824-440C3A2C41E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70244" y="2646000"/>
              <a:ext cx="1373945" cy="564315"/>
            </a:xfrm>
            <a:prstGeom prst="curvedConnector3">
              <a:avLst>
                <a:gd name="adj1" fmla="val 118930"/>
              </a:avLst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002D94D-8211-4BC7-8FE5-34A9415AE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657" r="47835"/>
            <a:stretch/>
          </p:blipFill>
          <p:spPr>
            <a:xfrm>
              <a:off x="4151809" y="-56035"/>
              <a:ext cx="2118362" cy="1178047"/>
            </a:xfrm>
            <a:prstGeom prst="rect">
              <a:avLst/>
            </a:prstGeom>
          </p:spPr>
        </p:pic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3372AF1C-1EF4-4C2F-BC95-399B6A677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8" t="829"/>
          <a:stretch/>
        </p:blipFill>
        <p:spPr>
          <a:xfrm>
            <a:off x="6223000" y="243840"/>
            <a:ext cx="3850375" cy="653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187" y="1191533"/>
            <a:ext cx="5909626" cy="4474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324851" y="250257"/>
            <a:ext cx="161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Hei02, p.13</a:t>
            </a:r>
          </a:p>
        </p:txBody>
      </p:sp>
    </p:spTree>
    <p:extLst>
      <p:ext uri="{BB962C8B-B14F-4D97-AF65-F5344CB8AC3E}">
        <p14:creationId xmlns:p14="http://schemas.microsoft.com/office/powerpoint/2010/main" val="81907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655" y="444125"/>
            <a:ext cx="596348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0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lowchart: Connector 27"/>
          <p:cNvSpPr/>
          <p:nvPr/>
        </p:nvSpPr>
        <p:spPr>
          <a:xfrm>
            <a:off x="10771588" y="155010"/>
            <a:ext cx="1139375" cy="1139375"/>
          </a:xfrm>
          <a:prstGeom prst="flowChartConnector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300" y="155010"/>
            <a:ext cx="1176630" cy="1176630"/>
          </a:xfrm>
          <a:prstGeom prst="rect">
            <a:avLst/>
          </a:prstGeom>
        </p:spPr>
      </p:pic>
      <p:sp>
        <p:nvSpPr>
          <p:cNvPr id="38" name="Flowchart: Connector 37"/>
          <p:cNvSpPr/>
          <p:nvPr/>
        </p:nvSpPr>
        <p:spPr>
          <a:xfrm>
            <a:off x="10842708" y="1472199"/>
            <a:ext cx="1139375" cy="1139375"/>
          </a:xfrm>
          <a:prstGeom prst="flowChartConnector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55" y="1472199"/>
            <a:ext cx="1194920" cy="1194920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821569" y="294597"/>
            <a:ext cx="6273045" cy="5325577"/>
            <a:chOff x="1821569" y="294597"/>
            <a:chExt cx="6273045" cy="5325577"/>
          </a:xfrm>
        </p:grpSpPr>
        <p:grpSp>
          <p:nvGrpSpPr>
            <p:cNvPr id="3" name="Group 2"/>
            <p:cNvGrpSpPr/>
            <p:nvPr/>
          </p:nvGrpSpPr>
          <p:grpSpPr>
            <a:xfrm>
              <a:off x="2293590" y="301093"/>
              <a:ext cx="5502286" cy="5319081"/>
              <a:chOff x="430325" y="1801283"/>
              <a:chExt cx="1738517" cy="1680631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430325" y="1801283"/>
                <a:ext cx="1738517" cy="168063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976419" y="2192005"/>
                <a:ext cx="659023" cy="535408"/>
                <a:chOff x="855862" y="1281712"/>
                <a:chExt cx="1199417" cy="1083731"/>
              </a:xfrm>
            </p:grpSpPr>
            <p:sp>
              <p:nvSpPr>
                <p:cNvPr id="20" name="Flowchart: Data 19"/>
                <p:cNvSpPr/>
                <p:nvPr/>
              </p:nvSpPr>
              <p:spPr>
                <a:xfrm>
                  <a:off x="855862" y="2022547"/>
                  <a:ext cx="1199417" cy="342896"/>
                </a:xfrm>
                <a:prstGeom prst="flowChartInputOutpu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312325" y="1281712"/>
                  <a:ext cx="287875" cy="94403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accent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19" name="Cylinder 18"/>
              <p:cNvSpPr/>
              <p:nvPr/>
            </p:nvSpPr>
            <p:spPr>
              <a:xfrm rot="10800000">
                <a:off x="1186382" y="3251200"/>
                <a:ext cx="237067" cy="230714"/>
              </a:xfrm>
              <a:prstGeom prst="ca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Flowchart: Connector 3"/>
            <p:cNvSpPr/>
            <p:nvPr/>
          </p:nvSpPr>
          <p:spPr>
            <a:xfrm>
              <a:off x="5158311" y="427402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lowchart: Connector 4"/>
            <p:cNvSpPr/>
            <p:nvPr/>
          </p:nvSpPr>
          <p:spPr>
            <a:xfrm>
              <a:off x="3660121" y="510310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4475044" y="1752980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5985497" y="1568180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2685024" y="1472200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3421790" y="2757276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5430783" y="2875916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4294605" y="4065012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5825833" y="4262194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6940063" y="2826274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2785325" y="4042351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1840482" y="2733944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/>
            <a:srcRect r="66129"/>
            <a:stretch/>
          </p:blipFill>
          <p:spPr>
            <a:xfrm rot="11452484">
              <a:off x="7689878" y="2878701"/>
              <a:ext cx="404736" cy="119492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/>
            <a:srcRect r="79390"/>
            <a:stretch/>
          </p:blipFill>
          <p:spPr>
            <a:xfrm rot="14194625">
              <a:off x="6536451" y="4622316"/>
              <a:ext cx="246300" cy="119492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3"/>
            <a:srcRect r="75285"/>
            <a:stretch/>
          </p:blipFill>
          <p:spPr>
            <a:xfrm rot="18796077">
              <a:off x="2901647" y="4342060"/>
              <a:ext cx="295328" cy="119492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/>
            <a:srcRect l="1" r="52831"/>
            <a:stretch/>
          </p:blipFill>
          <p:spPr>
            <a:xfrm rot="21103129">
              <a:off x="1821569" y="2750407"/>
              <a:ext cx="563624" cy="1194920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2293588" y="294597"/>
              <a:ext cx="5502286" cy="531908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10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A2E72E2-9F0E-42DE-AE81-EB4F86126913}"/>
              </a:ext>
            </a:extLst>
          </p:cNvPr>
          <p:cNvGrpSpPr/>
          <p:nvPr/>
        </p:nvGrpSpPr>
        <p:grpSpPr>
          <a:xfrm>
            <a:off x="1346919" y="457289"/>
            <a:ext cx="8914280" cy="5836984"/>
            <a:chOff x="1346919" y="457289"/>
            <a:chExt cx="8914280" cy="5836984"/>
          </a:xfrm>
        </p:grpSpPr>
        <p:sp>
          <p:nvSpPr>
            <p:cNvPr id="313" name="Rectangle 312"/>
            <p:cNvSpPr/>
            <p:nvPr/>
          </p:nvSpPr>
          <p:spPr>
            <a:xfrm>
              <a:off x="1347599" y="457289"/>
              <a:ext cx="8913600" cy="583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5536" y="1121758"/>
              <a:ext cx="2149200" cy="1786611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348520" y="1034268"/>
              <a:ext cx="1100666" cy="5503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Laptop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63830" y="1034268"/>
              <a:ext cx="1100666" cy="5503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 converter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63830" y="1796268"/>
              <a:ext cx="1100666" cy="5503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supply</a:t>
              </a:r>
            </a:p>
          </p:txBody>
        </p:sp>
        <p:cxnSp>
          <p:nvCxnSpPr>
            <p:cNvPr id="29" name="Straight Connector 28"/>
            <p:cNvCxnSpPr>
              <a:stCxn id="9" idx="3"/>
              <a:endCxn id="10" idx="1"/>
            </p:cNvCxnSpPr>
            <p:nvPr/>
          </p:nvCxnSpPr>
          <p:spPr>
            <a:xfrm>
              <a:off x="2449186" y="1309435"/>
              <a:ext cx="3146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0" idx="3"/>
            </p:cNvCxnSpPr>
            <p:nvPr/>
          </p:nvCxnSpPr>
          <p:spPr>
            <a:xfrm>
              <a:off x="3864496" y="1309435"/>
              <a:ext cx="262605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1" idx="3"/>
            </p:cNvCxnSpPr>
            <p:nvPr/>
          </p:nvCxnSpPr>
          <p:spPr>
            <a:xfrm>
              <a:off x="3864496" y="2071435"/>
              <a:ext cx="262605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>
              <a:grpSpLocks noChangeAspect="1"/>
            </p:cNvGrpSpPr>
            <p:nvPr/>
          </p:nvGrpSpPr>
          <p:grpSpPr>
            <a:xfrm>
              <a:off x="6559171" y="5022774"/>
              <a:ext cx="237600" cy="447280"/>
              <a:chOff x="5222539" y="3251200"/>
              <a:chExt cx="252000" cy="474388"/>
            </a:xfrm>
            <a:solidFill>
              <a:schemeClr val="bg2"/>
            </a:solidFill>
          </p:grpSpPr>
          <p:sp>
            <p:nvSpPr>
              <p:cNvPr id="31" name="Cylinder 30"/>
              <p:cNvSpPr/>
              <p:nvPr/>
            </p:nvSpPr>
            <p:spPr>
              <a:xfrm>
                <a:off x="5284023" y="3467303"/>
                <a:ext cx="132426" cy="258285"/>
              </a:xfrm>
              <a:prstGeom prst="can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lowchart: Connector 31"/>
              <p:cNvSpPr>
                <a:spLocks/>
              </p:cNvSpPr>
              <p:nvPr/>
            </p:nvSpPr>
            <p:spPr>
              <a:xfrm>
                <a:off x="5222539" y="3251200"/>
                <a:ext cx="252000" cy="252000"/>
              </a:xfrm>
              <a:prstGeom prst="flowChartConnector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4" name="Straight Connector 43"/>
            <p:cNvCxnSpPr/>
            <p:nvPr/>
          </p:nvCxnSpPr>
          <p:spPr>
            <a:xfrm flipV="1">
              <a:off x="2449186" y="5629730"/>
              <a:ext cx="422878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1" idx="3"/>
            </p:cNvCxnSpPr>
            <p:nvPr/>
          </p:nvCxnSpPr>
          <p:spPr>
            <a:xfrm flipH="1">
              <a:off x="6677971" y="5470054"/>
              <a:ext cx="1601" cy="1596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Rectangle 2"/>
            <p:cNvSpPr/>
            <p:nvPr/>
          </p:nvSpPr>
          <p:spPr>
            <a:xfrm>
              <a:off x="2763830" y="3341828"/>
              <a:ext cx="1100666" cy="550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DAQ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348520" y="3341829"/>
              <a:ext cx="1100666" cy="550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Laptop</a:t>
              </a:r>
            </a:p>
          </p:txBody>
        </p:sp>
        <p:grpSp>
          <p:nvGrpSpPr>
            <p:cNvPr id="23" name="Group 22"/>
            <p:cNvGrpSpPr>
              <a:grpSpLocks noChangeAspect="1"/>
            </p:cNvGrpSpPr>
            <p:nvPr/>
          </p:nvGrpSpPr>
          <p:grpSpPr>
            <a:xfrm rot="10800000">
              <a:off x="6559171" y="3776672"/>
              <a:ext cx="237600" cy="447280"/>
              <a:chOff x="5222539" y="3251200"/>
              <a:chExt cx="252000" cy="474388"/>
            </a:xfrm>
          </p:grpSpPr>
          <p:sp>
            <p:nvSpPr>
              <p:cNvPr id="19" name="Cylinder 18"/>
              <p:cNvSpPr/>
              <p:nvPr/>
            </p:nvSpPr>
            <p:spPr>
              <a:xfrm>
                <a:off x="5284023" y="3467303"/>
                <a:ext cx="132426" cy="258285"/>
              </a:xfrm>
              <a:prstGeom prst="ca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Flowchart: Connector 20"/>
              <p:cNvSpPr>
                <a:spLocks/>
              </p:cNvSpPr>
              <p:nvPr/>
            </p:nvSpPr>
            <p:spPr>
              <a:xfrm>
                <a:off x="5222539" y="3251200"/>
                <a:ext cx="252000" cy="252000"/>
              </a:xfrm>
              <a:prstGeom prst="flowChartConnec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0" name="Straight Connector 39"/>
            <p:cNvCxnSpPr>
              <a:stCxn id="4" idx="3"/>
              <a:endCxn id="3" idx="1"/>
            </p:cNvCxnSpPr>
            <p:nvPr/>
          </p:nvCxnSpPr>
          <p:spPr>
            <a:xfrm flipV="1">
              <a:off x="2449186" y="3616995"/>
              <a:ext cx="314644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" idx="3"/>
            </p:cNvCxnSpPr>
            <p:nvPr/>
          </p:nvCxnSpPr>
          <p:spPr>
            <a:xfrm>
              <a:off x="3864496" y="3616995"/>
              <a:ext cx="28118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19" idx="3"/>
            </p:cNvCxnSpPr>
            <p:nvPr/>
          </p:nvCxnSpPr>
          <p:spPr>
            <a:xfrm flipH="1">
              <a:off x="6676371" y="3616995"/>
              <a:ext cx="0" cy="1596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Rectangle 159"/>
            <p:cNvSpPr/>
            <p:nvPr/>
          </p:nvSpPr>
          <p:spPr>
            <a:xfrm>
              <a:off x="5595535" y="458804"/>
              <a:ext cx="2313455" cy="582328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595534" y="5924941"/>
              <a:ext cx="1703670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Anechoic Bath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438594" y="1034268"/>
              <a:ext cx="1703670" cy="4853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DOM</a:t>
              </a:r>
            </a:p>
            <a:p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Octopus Board</a:t>
              </a: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CLB</a:t>
              </a:r>
            </a:p>
            <a:p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Piezo hydrophone</a:t>
              </a: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(KM3NeT)</a:t>
              </a:r>
            </a:p>
            <a:p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hydrophone</a:t>
              </a: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(B&amp;K8101)</a:t>
              </a:r>
            </a:p>
            <a:p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hydrophone</a:t>
              </a: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(ITC 1042)</a:t>
              </a: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7082155" y="1217362"/>
              <a:ext cx="1356439" cy="7032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6796771" y="1796268"/>
              <a:ext cx="1640709" cy="1056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6828155" y="2876336"/>
              <a:ext cx="1609325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6764655" y="3986352"/>
              <a:ext cx="1672825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6808575" y="5081337"/>
              <a:ext cx="1582867" cy="14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6966797" y="2039687"/>
              <a:ext cx="1470683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6490547" y="1309435"/>
              <a:ext cx="0" cy="6815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6699212" y="1935968"/>
              <a:ext cx="0" cy="720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Rectangle 308"/>
            <p:cNvSpPr/>
            <p:nvPr/>
          </p:nvSpPr>
          <p:spPr>
            <a:xfrm>
              <a:off x="2763830" y="5236030"/>
              <a:ext cx="1100666" cy="78740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generator</a:t>
              </a:r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1346919" y="5348291"/>
              <a:ext cx="1100666" cy="5503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Laptop</a:t>
              </a:r>
            </a:p>
          </p:txBody>
        </p:sp>
        <p:sp>
          <p:nvSpPr>
            <p:cNvPr id="398" name="Rectangle 397"/>
            <p:cNvSpPr/>
            <p:nvPr/>
          </p:nvSpPr>
          <p:spPr>
            <a:xfrm>
              <a:off x="4180970" y="5348290"/>
              <a:ext cx="1100666" cy="5503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Amplifier</a:t>
              </a: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177076" y="3338666"/>
              <a:ext cx="1100666" cy="550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Amplifier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8471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BE7A68B-744D-42E1-AB2B-F429813FCBE8}"/>
              </a:ext>
            </a:extLst>
          </p:cNvPr>
          <p:cNvGrpSpPr/>
          <p:nvPr/>
        </p:nvGrpSpPr>
        <p:grpSpPr>
          <a:xfrm>
            <a:off x="1117362" y="154562"/>
            <a:ext cx="8914280" cy="5836984"/>
            <a:chOff x="1117362" y="154562"/>
            <a:chExt cx="8914280" cy="5836984"/>
          </a:xfrm>
        </p:grpSpPr>
        <p:sp>
          <p:nvSpPr>
            <p:cNvPr id="73" name="Rectangle 72"/>
            <p:cNvSpPr/>
            <p:nvPr/>
          </p:nvSpPr>
          <p:spPr>
            <a:xfrm>
              <a:off x="1118042" y="154562"/>
              <a:ext cx="8913600" cy="582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917216F-111F-4996-B0A0-A82D525004D8}"/>
                </a:ext>
              </a:extLst>
            </p:cNvPr>
            <p:cNvSpPr/>
            <p:nvPr/>
          </p:nvSpPr>
          <p:spPr>
            <a:xfrm rot="5400000">
              <a:off x="6096779" y="2040582"/>
              <a:ext cx="719591" cy="43543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143054" y="542644"/>
              <a:ext cx="1100666" cy="5503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Laptop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558364" y="542644"/>
              <a:ext cx="1100666" cy="5503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 converter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558364" y="1304644"/>
              <a:ext cx="1100666" cy="5503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supply</a:t>
              </a:r>
            </a:p>
          </p:txBody>
        </p:sp>
        <p:cxnSp>
          <p:nvCxnSpPr>
            <p:cNvPr id="78" name="Straight Connector 77"/>
            <p:cNvCxnSpPr>
              <a:stCxn id="75" idx="3"/>
              <a:endCxn id="76" idx="1"/>
            </p:cNvCxnSpPr>
            <p:nvPr/>
          </p:nvCxnSpPr>
          <p:spPr>
            <a:xfrm>
              <a:off x="2243720" y="817811"/>
              <a:ext cx="3146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6329614" y="4720047"/>
              <a:ext cx="237600" cy="447280"/>
              <a:chOff x="5222539" y="3251200"/>
              <a:chExt cx="252000" cy="474388"/>
            </a:xfrm>
            <a:solidFill>
              <a:schemeClr val="bg2"/>
            </a:solidFill>
          </p:grpSpPr>
          <p:sp>
            <p:nvSpPr>
              <p:cNvPr id="108" name="Cylinder 107"/>
              <p:cNvSpPr/>
              <p:nvPr/>
            </p:nvSpPr>
            <p:spPr>
              <a:xfrm>
                <a:off x="5284023" y="3467303"/>
                <a:ext cx="132426" cy="258285"/>
              </a:xfrm>
              <a:prstGeom prst="can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Flowchart: Connector 108"/>
              <p:cNvSpPr>
                <a:spLocks/>
              </p:cNvSpPr>
              <p:nvPr/>
            </p:nvSpPr>
            <p:spPr>
              <a:xfrm>
                <a:off x="5222539" y="3251200"/>
                <a:ext cx="252000" cy="252000"/>
              </a:xfrm>
              <a:prstGeom prst="flowChartConnector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2" name="Straight Connector 81"/>
            <p:cNvCxnSpPr/>
            <p:nvPr/>
          </p:nvCxnSpPr>
          <p:spPr>
            <a:xfrm flipV="1">
              <a:off x="2219629" y="5327003"/>
              <a:ext cx="422878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108" idx="3"/>
            </p:cNvCxnSpPr>
            <p:nvPr/>
          </p:nvCxnSpPr>
          <p:spPr>
            <a:xfrm flipH="1">
              <a:off x="6448414" y="5167327"/>
              <a:ext cx="1601" cy="1596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Rectangle 83"/>
            <p:cNvSpPr/>
            <p:nvPr/>
          </p:nvSpPr>
          <p:spPr>
            <a:xfrm>
              <a:off x="2534273" y="3039101"/>
              <a:ext cx="1100666" cy="550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DAQ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118963" y="3039102"/>
              <a:ext cx="1100666" cy="550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Laptop</a:t>
              </a:r>
            </a:p>
          </p:txBody>
        </p:sp>
        <p:grpSp>
          <p:nvGrpSpPr>
            <p:cNvPr id="86" name="Group 85"/>
            <p:cNvGrpSpPr>
              <a:grpSpLocks noChangeAspect="1"/>
            </p:cNvGrpSpPr>
            <p:nvPr/>
          </p:nvGrpSpPr>
          <p:grpSpPr>
            <a:xfrm rot="10800000">
              <a:off x="6329614" y="3473945"/>
              <a:ext cx="237600" cy="447280"/>
              <a:chOff x="5222539" y="3251200"/>
              <a:chExt cx="252000" cy="474388"/>
            </a:xfrm>
          </p:grpSpPr>
          <p:sp>
            <p:nvSpPr>
              <p:cNvPr id="106" name="Cylinder 105"/>
              <p:cNvSpPr/>
              <p:nvPr/>
            </p:nvSpPr>
            <p:spPr>
              <a:xfrm>
                <a:off x="5284023" y="3467303"/>
                <a:ext cx="132426" cy="258285"/>
              </a:xfrm>
              <a:prstGeom prst="can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Flowchart: Connector 106"/>
              <p:cNvSpPr>
                <a:spLocks/>
              </p:cNvSpPr>
              <p:nvPr/>
            </p:nvSpPr>
            <p:spPr>
              <a:xfrm>
                <a:off x="5222539" y="3251200"/>
                <a:ext cx="252000" cy="252000"/>
              </a:xfrm>
              <a:prstGeom prst="flowChartConnector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Straight Connector 86"/>
            <p:cNvCxnSpPr>
              <a:stCxn id="85" idx="3"/>
              <a:endCxn id="84" idx="1"/>
            </p:cNvCxnSpPr>
            <p:nvPr/>
          </p:nvCxnSpPr>
          <p:spPr>
            <a:xfrm flipV="1">
              <a:off x="2219629" y="3314268"/>
              <a:ext cx="314644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84" idx="3"/>
            </p:cNvCxnSpPr>
            <p:nvPr/>
          </p:nvCxnSpPr>
          <p:spPr>
            <a:xfrm>
              <a:off x="3634939" y="3314268"/>
              <a:ext cx="28118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endCxn id="106" idx="3"/>
            </p:cNvCxnSpPr>
            <p:nvPr/>
          </p:nvCxnSpPr>
          <p:spPr>
            <a:xfrm flipH="1">
              <a:off x="6446814" y="3314268"/>
              <a:ext cx="0" cy="1596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5365978" y="156077"/>
              <a:ext cx="2313069" cy="582328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365977" y="5622214"/>
              <a:ext cx="1703670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Anechoic Bath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7" name="Straight Connector 96"/>
            <p:cNvCxnSpPr/>
            <p:nvPr/>
          </p:nvCxnSpPr>
          <p:spPr>
            <a:xfrm>
              <a:off x="6579018" y="4778610"/>
              <a:ext cx="1582867" cy="14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100"/>
            <p:cNvSpPr/>
            <p:nvPr/>
          </p:nvSpPr>
          <p:spPr>
            <a:xfrm>
              <a:off x="2534273" y="4933303"/>
              <a:ext cx="1100666" cy="78740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 generator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117362" y="5045564"/>
              <a:ext cx="1100666" cy="5503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Laptop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951413" y="5045563"/>
              <a:ext cx="1100666" cy="5503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Amplifier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947519" y="3035939"/>
              <a:ext cx="1100666" cy="550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Amplifier</a:t>
              </a:r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V="1">
              <a:off x="3659710" y="817526"/>
              <a:ext cx="975051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  <a:endCxn id="116" idx="0"/>
            </p:cNvCxnSpPr>
            <p:nvPr/>
          </p:nvCxnSpPr>
          <p:spPr>
            <a:xfrm flipH="1">
              <a:off x="6456576" y="1632957"/>
              <a:ext cx="0" cy="7729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4844" y="1083478"/>
              <a:ext cx="727990" cy="583629"/>
            </a:xfrm>
            <a:prstGeom prst="rect">
              <a:avLst/>
            </a:prstGeom>
          </p:spPr>
        </p:pic>
        <p:cxnSp>
          <p:nvCxnSpPr>
            <p:cNvPr id="113" name="Straight Connector 112"/>
            <p:cNvCxnSpPr/>
            <p:nvPr/>
          </p:nvCxnSpPr>
          <p:spPr>
            <a:xfrm>
              <a:off x="4634761" y="817527"/>
              <a:ext cx="3386" cy="7302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3659710" y="1579526"/>
              <a:ext cx="94796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781148" y="1630589"/>
              <a:ext cx="1675427" cy="13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3453" y="2405902"/>
              <a:ext cx="246245" cy="240474"/>
            </a:xfrm>
            <a:prstGeom prst="rect">
              <a:avLst/>
            </a:prstGeom>
          </p:spPr>
        </p:pic>
        <p:sp>
          <p:nvSpPr>
            <p:cNvPr id="129" name="Rectangle 128"/>
            <p:cNvSpPr/>
            <p:nvPr/>
          </p:nvSpPr>
          <p:spPr>
            <a:xfrm>
              <a:off x="8207120" y="731541"/>
              <a:ext cx="1703670" cy="48531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Octopus Board</a:t>
              </a: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CLB</a:t>
              </a:r>
            </a:p>
            <a:p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Watertight box</a:t>
              </a:r>
            </a:p>
            <a:p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Piezo hydrophone</a:t>
              </a: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(KM3NeT)</a:t>
              </a:r>
            </a:p>
            <a:p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Reference hydrophone</a:t>
              </a: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(B&amp;K8101)</a:t>
              </a:r>
            </a:p>
            <a:p>
              <a:endPara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Source hydrophone</a:t>
              </a:r>
            </a:p>
            <a:p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(ITC 1042)</a:t>
              </a:r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V="1">
              <a:off x="6596681" y="2573609"/>
              <a:ext cx="1609325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533181" y="3683625"/>
              <a:ext cx="1672825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265DEC-F254-4098-9C07-20CEAD76CDED}"/>
                </a:ext>
              </a:extLst>
            </p:cNvPr>
            <p:cNvCxnSpPr/>
            <p:nvPr/>
          </p:nvCxnSpPr>
          <p:spPr>
            <a:xfrm flipV="1">
              <a:off x="6596681" y="2030317"/>
              <a:ext cx="1609325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1271F7F-EC13-4010-81F5-087E6FEBB5EE}"/>
                </a:ext>
              </a:extLst>
            </p:cNvPr>
            <p:cNvCxnSpPr/>
            <p:nvPr/>
          </p:nvCxnSpPr>
          <p:spPr>
            <a:xfrm flipV="1">
              <a:off x="4976681" y="1505252"/>
              <a:ext cx="3240000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40F1CC-1013-4FA8-AFE4-07E17734478A}"/>
                </a:ext>
              </a:extLst>
            </p:cNvPr>
            <p:cNvCxnSpPr/>
            <p:nvPr/>
          </p:nvCxnSpPr>
          <p:spPr>
            <a:xfrm flipV="1">
              <a:off x="4798884" y="1212189"/>
              <a:ext cx="3420000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7582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927447" y="217594"/>
            <a:ext cx="6273045" cy="5335204"/>
            <a:chOff x="1821569" y="284970"/>
            <a:chExt cx="6273045" cy="5335204"/>
          </a:xfrm>
        </p:grpSpPr>
        <p:sp>
          <p:nvSpPr>
            <p:cNvPr id="21" name="Oval 20"/>
            <p:cNvSpPr/>
            <p:nvPr/>
          </p:nvSpPr>
          <p:spPr>
            <a:xfrm>
              <a:off x="2293589" y="301093"/>
              <a:ext cx="5502285" cy="531908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021938" y="1537701"/>
              <a:ext cx="2085762" cy="1694529"/>
              <a:chOff x="855862" y="1281712"/>
              <a:chExt cx="1199417" cy="1083731"/>
            </a:xfrm>
          </p:grpSpPr>
          <p:sp>
            <p:nvSpPr>
              <p:cNvPr id="24" name="Flowchart: Data 23"/>
              <p:cNvSpPr/>
              <p:nvPr/>
            </p:nvSpPr>
            <p:spPr>
              <a:xfrm>
                <a:off x="855862" y="2022547"/>
                <a:ext cx="1199417" cy="342896"/>
              </a:xfrm>
              <a:prstGeom prst="flowChartInputOutpu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312325" y="1281712"/>
                <a:ext cx="287875" cy="94403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accent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" name="Flowchart: Connector 3"/>
            <p:cNvSpPr/>
            <p:nvPr/>
          </p:nvSpPr>
          <p:spPr>
            <a:xfrm>
              <a:off x="5158311" y="427402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lowchart: Connector 4"/>
            <p:cNvSpPr/>
            <p:nvPr/>
          </p:nvSpPr>
          <p:spPr>
            <a:xfrm>
              <a:off x="3660121" y="510310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4475044" y="1752980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5985497" y="1568180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2685024" y="1472200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3421790" y="2757276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5430783" y="2875916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4294605" y="4065012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5825833" y="4262194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6940063" y="2826274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2785325" y="4042351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1840482" y="2733944"/>
              <a:ext cx="1139375" cy="1139375"/>
            </a:xfrm>
            <a:prstGeom prst="flowChartConnector">
              <a:avLst/>
            </a:prstGeom>
            <a:noFill/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r="66129"/>
            <a:stretch/>
          </p:blipFill>
          <p:spPr>
            <a:xfrm rot="11452484">
              <a:off x="7689878" y="2878701"/>
              <a:ext cx="404736" cy="11949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r="79390"/>
            <a:stretch/>
          </p:blipFill>
          <p:spPr>
            <a:xfrm rot="14194625">
              <a:off x="6536451" y="4622316"/>
              <a:ext cx="246300" cy="119492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/>
            <a:srcRect r="75285"/>
            <a:stretch/>
          </p:blipFill>
          <p:spPr>
            <a:xfrm rot="18796077">
              <a:off x="2901647" y="4342060"/>
              <a:ext cx="295328" cy="119492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/>
            <a:srcRect l="1" r="52831"/>
            <a:stretch/>
          </p:blipFill>
          <p:spPr>
            <a:xfrm rot="21103129">
              <a:off x="1821569" y="2750407"/>
              <a:ext cx="563624" cy="1194920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2293588" y="294597"/>
              <a:ext cx="5502286" cy="531908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283962" y="284970"/>
              <a:ext cx="5518800" cy="53316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Cylinder 22"/>
            <p:cNvSpPr/>
            <p:nvPr/>
          </p:nvSpPr>
          <p:spPr>
            <a:xfrm rot="10800000">
              <a:off x="4686457" y="4889980"/>
              <a:ext cx="750301" cy="730194"/>
            </a:xfrm>
            <a:prstGeom prst="can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483" y="5965"/>
            <a:ext cx="6468417" cy="53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7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930218" y="925209"/>
            <a:ext cx="9134376" cy="4312800"/>
            <a:chOff x="930218" y="925209"/>
            <a:chExt cx="9134376" cy="4312800"/>
          </a:xfrm>
        </p:grpSpPr>
        <p:sp>
          <p:nvSpPr>
            <p:cNvPr id="148" name="Rectangle 147"/>
            <p:cNvSpPr/>
            <p:nvPr/>
          </p:nvSpPr>
          <p:spPr>
            <a:xfrm>
              <a:off x="931394" y="925209"/>
              <a:ext cx="9133200" cy="431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930218" y="925891"/>
              <a:ext cx="9134376" cy="4312118"/>
              <a:chOff x="930218" y="925891"/>
              <a:chExt cx="9134376" cy="431211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270850" y="1239607"/>
                <a:ext cx="1100666" cy="5503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Laptop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686160" y="1239607"/>
                <a:ext cx="1100666" cy="5503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Audio converter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686160" y="2001607"/>
                <a:ext cx="1100666" cy="550333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Power supply</a:t>
                </a:r>
              </a:p>
            </p:txBody>
          </p:sp>
          <p:cxnSp>
            <p:nvCxnSpPr>
              <p:cNvPr id="7" name="Straight Connector 6"/>
              <p:cNvCxnSpPr>
                <a:stCxn id="4" idx="3"/>
                <a:endCxn id="5" idx="1"/>
              </p:cNvCxnSpPr>
              <p:nvPr/>
            </p:nvCxnSpPr>
            <p:spPr>
              <a:xfrm>
                <a:off x="2371516" y="1514774"/>
                <a:ext cx="31464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930218" y="925891"/>
                <a:ext cx="9134376" cy="43121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8360924" y="1239607"/>
                <a:ext cx="1703670" cy="33894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Front end readout Piezo hydrophone</a:t>
                </a:r>
              </a:p>
              <a:p>
                <a:r>
                  <a:rPr lang="en-US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(KM3NeT)</a:t>
                </a:r>
              </a:p>
              <a:p>
                <a:endPara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1M</a:t>
                </a:r>
                <a:r>
                  <a:rPr lang="el-GR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nl-NL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nl-NL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nl-NL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nl-NL" dirty="0" err="1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impedance</a:t>
                </a:r>
                <a:r>
                  <a:rPr lang="nl-NL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-matching interface</a:t>
                </a:r>
                <a:endPara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734220" y="2928977"/>
                <a:ext cx="1609325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600301" y="2551940"/>
                <a:ext cx="1351" cy="3235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Cylinder 67"/>
              <p:cNvSpPr/>
              <p:nvPr/>
            </p:nvSpPr>
            <p:spPr>
              <a:xfrm rot="10800000">
                <a:off x="6477592" y="2874422"/>
                <a:ext cx="248120" cy="105928"/>
              </a:xfrm>
              <a:prstGeom prst="can">
                <a:avLst>
                  <a:gd name="adj" fmla="val 4748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1270850" y="3461553"/>
                <a:ext cx="5454862" cy="1167496"/>
                <a:chOff x="924340" y="3234744"/>
                <a:chExt cx="5454862" cy="1167496"/>
              </a:xfrm>
            </p:grpSpPr>
            <p:grpSp>
              <p:nvGrpSpPr>
                <p:cNvPr id="69" name="Group 68"/>
                <p:cNvGrpSpPr/>
                <p:nvPr/>
              </p:nvGrpSpPr>
              <p:grpSpPr>
                <a:xfrm>
                  <a:off x="924340" y="3614839"/>
                  <a:ext cx="5331052" cy="787401"/>
                  <a:chOff x="924340" y="5412493"/>
                  <a:chExt cx="5331052" cy="787401"/>
                </a:xfrm>
              </p:grpSpPr>
              <p:sp>
                <p:nvSpPr>
                  <p:cNvPr id="31" name="Rectangle 30"/>
                  <p:cNvSpPr/>
                  <p:nvPr/>
                </p:nvSpPr>
                <p:spPr>
                  <a:xfrm>
                    <a:off x="924340" y="5412493"/>
                    <a:ext cx="1100666" cy="787401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Function generator</a:t>
                    </a:r>
                  </a:p>
                </p:txBody>
              </p:sp>
              <p:cxnSp>
                <p:nvCxnSpPr>
                  <p:cNvPr id="33" name="Straight Connector 32"/>
                  <p:cNvCxnSpPr>
                    <a:stCxn id="31" idx="3"/>
                  </p:cNvCxnSpPr>
                  <p:nvPr/>
                </p:nvCxnSpPr>
                <p:spPr>
                  <a:xfrm flipV="1">
                    <a:off x="2025006" y="5806193"/>
                    <a:ext cx="4228785" cy="1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>
                    <a:stCxn id="35" idx="3"/>
                  </p:cNvCxnSpPr>
                  <p:nvPr/>
                </p:nvCxnSpPr>
                <p:spPr>
                  <a:xfrm flipH="1">
                    <a:off x="6253791" y="5646517"/>
                    <a:ext cx="1601" cy="159676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Rectangle 69"/>
                <p:cNvSpPr/>
                <p:nvPr/>
              </p:nvSpPr>
              <p:spPr>
                <a:xfrm>
                  <a:off x="6131082" y="3234744"/>
                  <a:ext cx="248120" cy="63111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</a:p>
              </p:txBody>
            </p:sp>
          </p:grpSp>
          <p:sp>
            <p:nvSpPr>
              <p:cNvPr id="73" name="Rectangle 72"/>
              <p:cNvSpPr/>
              <p:nvPr/>
            </p:nvSpPr>
            <p:spPr>
              <a:xfrm>
                <a:off x="5823471" y="1980252"/>
                <a:ext cx="1550957" cy="55078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Digital Piezo adapter Box</a:t>
                </a:r>
              </a:p>
            </p:txBody>
          </p:sp>
          <p:cxnSp>
            <p:nvCxnSpPr>
              <p:cNvPr id="75" name="Straight Connector 74"/>
              <p:cNvCxnSpPr>
                <a:stCxn id="4" idx="3"/>
                <a:endCxn id="5" idx="1"/>
              </p:cNvCxnSpPr>
              <p:nvPr/>
            </p:nvCxnSpPr>
            <p:spPr>
              <a:xfrm>
                <a:off x="2371516" y="1514774"/>
                <a:ext cx="31464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>
                <a:stCxn id="6" idx="3"/>
                <a:endCxn id="73" idx="1"/>
              </p:cNvCxnSpPr>
              <p:nvPr/>
            </p:nvCxnSpPr>
            <p:spPr>
              <a:xfrm flipV="1">
                <a:off x="3786826" y="2255643"/>
                <a:ext cx="2036645" cy="211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endCxn id="70" idx="0"/>
              </p:cNvCxnSpPr>
              <p:nvPr/>
            </p:nvCxnSpPr>
            <p:spPr>
              <a:xfrm>
                <a:off x="6598950" y="2945640"/>
                <a:ext cx="0" cy="5159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stCxn id="5" idx="3"/>
              </p:cNvCxnSpPr>
              <p:nvPr/>
            </p:nvCxnSpPr>
            <p:spPr>
              <a:xfrm>
                <a:off x="3786826" y="1514774"/>
                <a:ext cx="281212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6598950" y="1510544"/>
                <a:ext cx="0" cy="48638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6828868" y="3841648"/>
                <a:ext cx="1609325" cy="0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Rectangle 145"/>
              <p:cNvSpPr/>
              <p:nvPr/>
            </p:nvSpPr>
            <p:spPr>
              <a:xfrm>
                <a:off x="4645571" y="4868677"/>
                <a:ext cx="1703670" cy="3693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Laboratory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176" name="Picture 1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982" y="3428030"/>
            <a:ext cx="9144793" cy="44138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8DE074-82B8-4D0D-8600-F3DEEB487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47" y="1137838"/>
            <a:ext cx="9144793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2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CCB268B-4605-414A-86B0-A6B309017C29}"/>
              </a:ext>
            </a:extLst>
          </p:cNvPr>
          <p:cNvGrpSpPr/>
          <p:nvPr/>
        </p:nvGrpSpPr>
        <p:grpSpPr>
          <a:xfrm>
            <a:off x="2406460" y="1114306"/>
            <a:ext cx="7379079" cy="4629388"/>
            <a:chOff x="2406460" y="1114306"/>
            <a:chExt cx="7379079" cy="4629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B3B04B-0D11-4BB8-A556-CA4794A01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460" y="1114306"/>
              <a:ext cx="7379079" cy="462938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01D93F6-6B8E-4AA9-82BA-9D0AD62F09ED}"/>
                </a:ext>
              </a:extLst>
            </p:cNvPr>
            <p:cNvSpPr txBox="1"/>
            <p:nvPr/>
          </p:nvSpPr>
          <p:spPr>
            <a:xfrm>
              <a:off x="5392420" y="2468880"/>
              <a:ext cx="8643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Ice,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858B05-95F3-4B18-9543-1C9312061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0" t="51646" r="42978" b="39576"/>
            <a:stretch/>
          </p:blipFill>
          <p:spPr>
            <a:xfrm>
              <a:off x="2821940" y="3505200"/>
              <a:ext cx="310896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881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18" y="592704"/>
            <a:ext cx="4320000" cy="28492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71A03D-B5A2-42E3-9B74-B1821739FD88}"/>
              </a:ext>
            </a:extLst>
          </p:cNvPr>
          <p:cNvGrpSpPr/>
          <p:nvPr/>
        </p:nvGrpSpPr>
        <p:grpSpPr>
          <a:xfrm>
            <a:off x="5376724" y="590736"/>
            <a:ext cx="4665600" cy="2851202"/>
            <a:chOff x="5376724" y="590736"/>
            <a:chExt cx="4665600" cy="28512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1A4D03-ECB9-4784-809A-98697966B4E8}"/>
                </a:ext>
              </a:extLst>
            </p:cNvPr>
            <p:cNvSpPr/>
            <p:nvPr/>
          </p:nvSpPr>
          <p:spPr>
            <a:xfrm>
              <a:off x="5376724" y="590736"/>
              <a:ext cx="4665600" cy="2851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2BBAF8D-652E-4F71-8432-87609EAB1EB2}"/>
                </a:ext>
              </a:extLst>
            </p:cNvPr>
            <p:cNvGrpSpPr/>
            <p:nvPr/>
          </p:nvGrpSpPr>
          <p:grpSpPr>
            <a:xfrm>
              <a:off x="5378321" y="592703"/>
              <a:ext cx="4664003" cy="2849235"/>
              <a:chOff x="5378321" y="592703"/>
              <a:chExt cx="4664003" cy="28492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32" t="28682" b="24640"/>
              <a:stretch/>
            </p:blipFill>
            <p:spPr>
              <a:xfrm rot="5400000">
                <a:off x="8077708" y="1477322"/>
                <a:ext cx="2849232" cy="108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76" t="6779" r="38217"/>
              <a:stretch/>
            </p:blipFill>
            <p:spPr>
              <a:xfrm>
                <a:off x="5378321" y="592703"/>
                <a:ext cx="2880000" cy="28492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8540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67018" y="326004"/>
            <a:ext cx="4320000" cy="5948032"/>
            <a:chOff x="3110218" y="580004"/>
            <a:chExt cx="4320000" cy="5948032"/>
          </a:xfrm>
        </p:grpSpPr>
        <p:sp>
          <p:nvSpPr>
            <p:cNvPr id="6" name="Rectangle 5"/>
            <p:cNvSpPr/>
            <p:nvPr/>
          </p:nvSpPr>
          <p:spPr>
            <a:xfrm>
              <a:off x="3110218" y="580004"/>
              <a:ext cx="4320000" cy="594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110218" y="580004"/>
              <a:ext cx="4320000" cy="5948032"/>
              <a:chOff x="354318" y="592704"/>
              <a:chExt cx="4320000" cy="594803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4318" y="592704"/>
                <a:ext cx="4320000" cy="2849232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32" t="28682" b="24640"/>
              <a:stretch/>
            </p:blipFill>
            <p:spPr>
              <a:xfrm rot="5400000">
                <a:off x="2709702" y="4576120"/>
                <a:ext cx="2849232" cy="10800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76" t="6779" r="38217"/>
              <a:stretch/>
            </p:blipFill>
            <p:spPr>
              <a:xfrm>
                <a:off x="354318" y="3691503"/>
                <a:ext cx="2880000" cy="2849233"/>
              </a:xfrm>
              <a:prstGeom prst="rect">
                <a:avLst/>
              </a:prstGeom>
            </p:spPr>
          </p:pic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784" y="2535804"/>
            <a:ext cx="4334632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15758" y="249462"/>
            <a:ext cx="2509200" cy="5724000"/>
            <a:chOff x="4534292" y="537328"/>
            <a:chExt cx="2509200" cy="5724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8969" t="10996" r="40463" b="5568"/>
            <a:stretch/>
          </p:blipFill>
          <p:spPr>
            <a:xfrm>
              <a:off x="4534292" y="537328"/>
              <a:ext cx="2507530" cy="57220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534292" y="537328"/>
              <a:ext cx="2509200" cy="57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4726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config3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431484" y="365125"/>
            <a:ext cx="2513281" cy="5722070"/>
            <a:chOff x="5611063" y="365125"/>
            <a:chExt cx="2513281" cy="5722070"/>
          </a:xfrm>
        </p:grpSpPr>
        <p:sp>
          <p:nvSpPr>
            <p:cNvPr id="9" name="Rectangle 8"/>
            <p:cNvSpPr/>
            <p:nvPr/>
          </p:nvSpPr>
          <p:spPr>
            <a:xfrm>
              <a:off x="5611063" y="365125"/>
              <a:ext cx="2513281" cy="572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37500" t="10998" r="38917" b="5833"/>
            <a:stretch/>
          </p:blipFill>
          <p:spPr>
            <a:xfrm>
              <a:off x="5611063" y="365125"/>
              <a:ext cx="2513281" cy="498580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2741219" y="365125"/>
            <a:ext cx="2509200" cy="5724000"/>
            <a:chOff x="4534292" y="537328"/>
            <a:chExt cx="2509200" cy="57240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/>
            <a:srcRect l="38969" t="10996" r="40463" b="5568"/>
            <a:stretch/>
          </p:blipFill>
          <p:spPr>
            <a:xfrm>
              <a:off x="4534292" y="537328"/>
              <a:ext cx="2507530" cy="572207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534292" y="537328"/>
              <a:ext cx="2509200" cy="57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2613" y="547910"/>
            <a:ext cx="2542252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60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2310" t="11044" r="33936" b="5674"/>
          <a:stretch/>
        </p:blipFill>
        <p:spPr>
          <a:xfrm>
            <a:off x="4632961" y="514950"/>
            <a:ext cx="3804920" cy="528048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config4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95511" y="1848450"/>
            <a:ext cx="2509200" cy="5724000"/>
            <a:chOff x="4534292" y="537328"/>
            <a:chExt cx="2509200" cy="57240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38969" t="10996" r="40463" b="5568"/>
            <a:stretch/>
          </p:blipFill>
          <p:spPr>
            <a:xfrm>
              <a:off x="4534292" y="537328"/>
              <a:ext cx="2507530" cy="572207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534292" y="537328"/>
              <a:ext cx="2509200" cy="57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9032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3803" t="11235" r="35540" b="5575"/>
          <a:stretch/>
        </p:blipFill>
        <p:spPr>
          <a:xfrm>
            <a:off x="4374823" y="365125"/>
            <a:ext cx="3737640" cy="57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1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819" t="11359" r="35524" b="5571"/>
          <a:stretch/>
        </p:blipFill>
        <p:spPr>
          <a:xfrm>
            <a:off x="4166996" y="365125"/>
            <a:ext cx="3737640" cy="56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9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83229" y="393700"/>
            <a:ext cx="369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 2			config 3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1193800" y="1160972"/>
            <a:ext cx="7950487" cy="4884227"/>
            <a:chOff x="3098800" y="1148272"/>
            <a:chExt cx="7950487" cy="4884227"/>
          </a:xfrm>
        </p:grpSpPr>
        <p:sp>
          <p:nvSpPr>
            <p:cNvPr id="68" name="Rectangle 67"/>
            <p:cNvSpPr/>
            <p:nvPr/>
          </p:nvSpPr>
          <p:spPr>
            <a:xfrm>
              <a:off x="3098800" y="1148272"/>
              <a:ext cx="7950487" cy="48842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212348" y="1148983"/>
              <a:ext cx="7836939" cy="4776489"/>
              <a:chOff x="1861052" y="1237883"/>
              <a:chExt cx="7836939" cy="4776489"/>
            </a:xfrm>
          </p:grpSpPr>
          <p:pic>
            <p:nvPicPr>
              <p:cNvPr id="2" name="Content Placeholder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6"/>
              <a:stretch/>
            </p:blipFill>
            <p:spPr>
              <a:xfrm rot="5400000">
                <a:off x="890765" y="2323576"/>
                <a:ext cx="4661083" cy="272051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rnd">
                <a:solidFill>
                  <a:srgbClr val="FFFFFF"/>
                </a:solidFill>
              </a:ln>
              <a:effectLst>
                <a:outerShdw blurRad="50000" algn="tl" rotWithShape="0">
                  <a:srgbClr val="000000">
                    <a:alpha val="41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3500915" y="3356880"/>
                <a:ext cx="1573620" cy="2512286"/>
                <a:chOff x="6585837" y="3694280"/>
                <a:chExt cx="1573620" cy="2512286"/>
              </a:xfrm>
            </p:grpSpPr>
            <p:cxnSp>
              <p:nvCxnSpPr>
                <p:cNvPr id="4" name="Straight Arrow Connector 3"/>
                <p:cNvCxnSpPr/>
                <p:nvPr/>
              </p:nvCxnSpPr>
              <p:spPr>
                <a:xfrm flipH="1">
                  <a:off x="6585837" y="6206566"/>
                  <a:ext cx="1573620" cy="0"/>
                </a:xfrm>
                <a:prstGeom prst="straightConnector1">
                  <a:avLst/>
                </a:prstGeom>
                <a:ln w="38100">
                  <a:solidFill>
                    <a:srgbClr val="99CCF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/>
                <p:cNvCxnSpPr/>
                <p:nvPr/>
              </p:nvCxnSpPr>
              <p:spPr>
                <a:xfrm flipH="1">
                  <a:off x="6585838" y="4679529"/>
                  <a:ext cx="1573618" cy="0"/>
                </a:xfrm>
                <a:prstGeom prst="straightConnector1">
                  <a:avLst/>
                </a:prstGeom>
                <a:ln w="38100">
                  <a:solidFill>
                    <a:srgbClr val="99CCF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/>
                <p:cNvCxnSpPr/>
                <p:nvPr/>
              </p:nvCxnSpPr>
              <p:spPr>
                <a:xfrm flipH="1">
                  <a:off x="6585837" y="3694280"/>
                  <a:ext cx="1573619" cy="1374"/>
                </a:xfrm>
                <a:prstGeom prst="straightConnector1">
                  <a:avLst/>
                </a:prstGeom>
                <a:ln w="38100">
                  <a:solidFill>
                    <a:srgbClr val="99CCF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>
                  <a:off x="6585837" y="5350089"/>
                  <a:ext cx="1573618" cy="0"/>
                </a:xfrm>
                <a:prstGeom prst="straightConnector1">
                  <a:avLst/>
                </a:prstGeom>
                <a:ln w="38100">
                  <a:solidFill>
                    <a:srgbClr val="99CCFE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4914581" y="1237883"/>
                <a:ext cx="2068891" cy="4678081"/>
                <a:chOff x="3187381" y="1136283"/>
                <a:chExt cx="2068891" cy="4678081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7381" y="1136283"/>
                  <a:ext cx="2068891" cy="4678081"/>
                </a:xfrm>
                <a:prstGeom prst="rect">
                  <a:avLst/>
                </a:prstGeom>
              </p:spPr>
            </p:pic>
            <p:grpSp>
              <p:nvGrpSpPr>
                <p:cNvPr id="10" name="Group 9"/>
                <p:cNvGrpSpPr/>
                <p:nvPr/>
              </p:nvGrpSpPr>
              <p:grpSpPr>
                <a:xfrm>
                  <a:off x="3332926" y="3605434"/>
                  <a:ext cx="1620000" cy="2071630"/>
                  <a:chOff x="8331280" y="4691650"/>
                  <a:chExt cx="1620000" cy="2071630"/>
                </a:xfrm>
              </p:grpSpPr>
              <p:sp>
                <p:nvSpPr>
                  <p:cNvPr id="11" name="Arc 10"/>
                  <p:cNvSpPr/>
                  <p:nvPr/>
                </p:nvSpPr>
                <p:spPr>
                  <a:xfrm rot="19072640">
                    <a:off x="8684080" y="5848880"/>
                    <a:ext cx="914400" cy="914400"/>
                  </a:xfrm>
                  <a:prstGeom prst="arc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Arc 11"/>
                  <p:cNvSpPr/>
                  <p:nvPr/>
                </p:nvSpPr>
                <p:spPr>
                  <a:xfrm rot="19072640">
                    <a:off x="8601281" y="5564026"/>
                    <a:ext cx="1080000" cy="1080000"/>
                  </a:xfrm>
                  <a:prstGeom prst="arc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Arc 12"/>
                  <p:cNvSpPr/>
                  <p:nvPr/>
                </p:nvSpPr>
                <p:spPr>
                  <a:xfrm rot="19072640">
                    <a:off x="8511281" y="5279160"/>
                    <a:ext cx="1260000" cy="1260000"/>
                  </a:xfrm>
                  <a:prstGeom prst="arc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Arc 13"/>
                  <p:cNvSpPr/>
                  <p:nvPr/>
                </p:nvSpPr>
                <p:spPr>
                  <a:xfrm rot="19072640">
                    <a:off x="8421280" y="4989701"/>
                    <a:ext cx="1440000" cy="1440000"/>
                  </a:xfrm>
                  <a:prstGeom prst="arc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Arc 14"/>
                  <p:cNvSpPr/>
                  <p:nvPr/>
                </p:nvSpPr>
                <p:spPr>
                  <a:xfrm rot="19072640">
                    <a:off x="8331280" y="4691650"/>
                    <a:ext cx="1620000" cy="1620000"/>
                  </a:xfrm>
                  <a:prstGeom prst="arc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6272" y="1237883"/>
                <a:ext cx="2071719" cy="4680000"/>
              </a:xfrm>
              <a:prstGeom prst="rect">
                <a:avLst/>
              </a:prstGeom>
            </p:spPr>
          </p:pic>
          <p:grpSp>
            <p:nvGrpSpPr>
              <p:cNvPr id="22" name="Group 21"/>
              <p:cNvGrpSpPr/>
              <p:nvPr/>
            </p:nvGrpSpPr>
            <p:grpSpPr>
              <a:xfrm>
                <a:off x="7785536" y="3069369"/>
                <a:ext cx="1620000" cy="2071630"/>
                <a:chOff x="8331280" y="4691650"/>
                <a:chExt cx="1620000" cy="2071630"/>
              </a:xfrm>
            </p:grpSpPr>
            <p:sp>
              <p:nvSpPr>
                <p:cNvPr id="23" name="Arc 22"/>
                <p:cNvSpPr/>
                <p:nvPr/>
              </p:nvSpPr>
              <p:spPr>
                <a:xfrm rot="19072640">
                  <a:off x="8684080" y="5848880"/>
                  <a:ext cx="914400" cy="914400"/>
                </a:xfrm>
                <a:prstGeom prst="arc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Arc 23"/>
                <p:cNvSpPr/>
                <p:nvPr/>
              </p:nvSpPr>
              <p:spPr>
                <a:xfrm rot="19072640">
                  <a:off x="8601281" y="5564026"/>
                  <a:ext cx="1080000" cy="1080000"/>
                </a:xfrm>
                <a:prstGeom prst="arc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Arc 24"/>
                <p:cNvSpPr/>
                <p:nvPr/>
              </p:nvSpPr>
              <p:spPr>
                <a:xfrm rot="19072640">
                  <a:off x="8511281" y="5279160"/>
                  <a:ext cx="1260000" cy="1260000"/>
                </a:xfrm>
                <a:prstGeom prst="arc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Arc 25"/>
                <p:cNvSpPr/>
                <p:nvPr/>
              </p:nvSpPr>
              <p:spPr>
                <a:xfrm rot="19072640">
                  <a:off x="8421280" y="4989701"/>
                  <a:ext cx="1440000" cy="1440000"/>
                </a:xfrm>
                <a:prstGeom prst="arc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c 26"/>
                <p:cNvSpPr/>
                <p:nvPr/>
              </p:nvSpPr>
              <p:spPr>
                <a:xfrm rot="19072640">
                  <a:off x="8331280" y="4691650"/>
                  <a:ext cx="1620000" cy="1620000"/>
                </a:xfrm>
                <a:prstGeom prst="arc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pic>
        <p:nvPicPr>
          <p:cNvPr id="94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411" y="264400"/>
            <a:ext cx="8004742" cy="49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34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07857" y="819750"/>
            <a:ext cx="3372234" cy="4680000"/>
            <a:chOff x="8200457" y="781650"/>
            <a:chExt cx="3372234" cy="468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32310" t="11044" r="33936" b="5674"/>
            <a:stretch/>
          </p:blipFill>
          <p:spPr>
            <a:xfrm>
              <a:off x="8200457" y="781650"/>
              <a:ext cx="3372234" cy="4680000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 rot="16200000">
              <a:off x="9855235" y="2408657"/>
              <a:ext cx="1440000" cy="1773579"/>
              <a:chOff x="8421280" y="4989701"/>
              <a:chExt cx="1440000" cy="1773579"/>
            </a:xfrm>
          </p:grpSpPr>
          <p:sp>
            <p:nvSpPr>
              <p:cNvPr id="5" name="Arc 4"/>
              <p:cNvSpPr/>
              <p:nvPr/>
            </p:nvSpPr>
            <p:spPr>
              <a:xfrm rot="19072640">
                <a:off x="8684080" y="5848880"/>
                <a:ext cx="914400" cy="9144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Arc 5"/>
              <p:cNvSpPr/>
              <p:nvPr/>
            </p:nvSpPr>
            <p:spPr>
              <a:xfrm rot="19072640">
                <a:off x="8601281" y="5564026"/>
                <a:ext cx="1080000" cy="108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Arc 6"/>
              <p:cNvSpPr/>
              <p:nvPr/>
            </p:nvSpPr>
            <p:spPr>
              <a:xfrm rot="19072640">
                <a:off x="8511281" y="5279160"/>
                <a:ext cx="1260000" cy="126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Arc 7"/>
              <p:cNvSpPr/>
              <p:nvPr/>
            </p:nvSpPr>
            <p:spPr>
              <a:xfrm rot="19072640">
                <a:off x="8421280" y="4989701"/>
                <a:ext cx="1440000" cy="144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7863754" y="1138623"/>
            <a:ext cx="3066037" cy="4680000"/>
            <a:chOff x="7863754" y="1138623"/>
            <a:chExt cx="3066037" cy="46800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/>
            <a:srcRect l="33803" t="11235" r="35540" b="5575"/>
            <a:stretch/>
          </p:blipFill>
          <p:spPr>
            <a:xfrm>
              <a:off x="7863754" y="1138623"/>
              <a:ext cx="3066037" cy="4680000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 rot="10800000">
              <a:off x="8160705" y="1684043"/>
              <a:ext cx="1440000" cy="1773579"/>
              <a:chOff x="8421280" y="4989701"/>
              <a:chExt cx="1440000" cy="1773579"/>
            </a:xfrm>
          </p:grpSpPr>
          <p:sp>
            <p:nvSpPr>
              <p:cNvPr id="12" name="Arc 11"/>
              <p:cNvSpPr/>
              <p:nvPr/>
            </p:nvSpPr>
            <p:spPr>
              <a:xfrm rot="19072640">
                <a:off x="8684080" y="5848880"/>
                <a:ext cx="914400" cy="9144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12"/>
              <p:cNvSpPr/>
              <p:nvPr/>
            </p:nvSpPr>
            <p:spPr>
              <a:xfrm rot="19072640">
                <a:off x="8601281" y="5564026"/>
                <a:ext cx="1080000" cy="108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c 13"/>
              <p:cNvSpPr/>
              <p:nvPr/>
            </p:nvSpPr>
            <p:spPr>
              <a:xfrm rot="19072640">
                <a:off x="8511281" y="5279160"/>
                <a:ext cx="1260000" cy="126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/>
              <p:cNvSpPr/>
              <p:nvPr/>
            </p:nvSpPr>
            <p:spPr>
              <a:xfrm rot="19072640">
                <a:off x="8421280" y="4989701"/>
                <a:ext cx="1440000" cy="144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219657" y="1174383"/>
            <a:ext cx="2068891" cy="4678081"/>
            <a:chOff x="3187381" y="1136283"/>
            <a:chExt cx="2068891" cy="467808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381" y="1136283"/>
              <a:ext cx="2068891" cy="4678081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3332926" y="3605434"/>
              <a:ext cx="1620000" cy="2071630"/>
              <a:chOff x="8331280" y="4691650"/>
              <a:chExt cx="1620000" cy="2071630"/>
            </a:xfrm>
          </p:grpSpPr>
          <p:sp>
            <p:nvSpPr>
              <p:cNvPr id="19" name="Arc 18"/>
              <p:cNvSpPr/>
              <p:nvPr/>
            </p:nvSpPr>
            <p:spPr>
              <a:xfrm rot="19072640">
                <a:off x="8684080" y="5848880"/>
                <a:ext cx="914400" cy="9144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Arc 19"/>
              <p:cNvSpPr/>
              <p:nvPr/>
            </p:nvSpPr>
            <p:spPr>
              <a:xfrm rot="19072640">
                <a:off x="8601281" y="5564026"/>
                <a:ext cx="1080000" cy="108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 rot="19072640">
                <a:off x="8511281" y="5279160"/>
                <a:ext cx="1260000" cy="126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Arc 21"/>
              <p:cNvSpPr/>
              <p:nvPr/>
            </p:nvSpPr>
            <p:spPr>
              <a:xfrm rot="19072640">
                <a:off x="8421280" y="4989701"/>
                <a:ext cx="1440000" cy="144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Arc 22"/>
              <p:cNvSpPr/>
              <p:nvPr/>
            </p:nvSpPr>
            <p:spPr>
              <a:xfrm rot="19072640">
                <a:off x="8331280" y="4691650"/>
                <a:ext cx="1620000" cy="1620000"/>
              </a:xfrm>
              <a:prstGeom prst="arc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1529438" y="203200"/>
            <a:ext cx="833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 2				Config 4				Config 6</a:t>
            </a:r>
          </a:p>
        </p:txBody>
      </p:sp>
    </p:spTree>
    <p:extLst>
      <p:ext uri="{BB962C8B-B14F-4D97-AF65-F5344CB8AC3E}">
        <p14:creationId xmlns:p14="http://schemas.microsoft.com/office/powerpoint/2010/main" val="3944378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92" y="644142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92" y="2197030"/>
            <a:ext cx="484304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91" y="-30699"/>
            <a:ext cx="484304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76" y="1499600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36" y="368886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360" y="1326194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67" y="-591512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9" y="-252263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01" y="2497899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F4A31B-C4AA-472F-9EE0-DB50ACEED4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Time trace is </a:t>
            </a:r>
            <a:r>
              <a:rPr lang="en-US" b="1" dirty="0" err="1"/>
              <a:t>aangepast</a:t>
            </a:r>
            <a:r>
              <a:rPr lang="en-US" b="1" dirty="0"/>
              <a:t>: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De </a:t>
            </a:r>
            <a:r>
              <a:rPr lang="en-US" dirty="0" err="1"/>
              <a:t>tijdsas</a:t>
            </a:r>
            <a:r>
              <a:rPr lang="en-US" dirty="0"/>
              <a:t> is </a:t>
            </a:r>
            <a:r>
              <a:rPr lang="en-US" dirty="0" err="1"/>
              <a:t>aangepast</a:t>
            </a:r>
            <a:r>
              <a:rPr lang="en-US" dirty="0"/>
              <a:t>:  </a:t>
            </a:r>
            <a:r>
              <a:rPr lang="en-US" dirty="0" err="1"/>
              <a:t>beginnend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0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 err="1"/>
              <a:t>Voor</a:t>
            </a:r>
            <a:r>
              <a:rPr lang="en-US" dirty="0"/>
              <a:t> de sweep is wat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meegenonemen</a:t>
            </a:r>
            <a:r>
              <a:rPr lang="en-US" dirty="0"/>
              <a:t>. Zit </a:t>
            </a:r>
            <a:r>
              <a:rPr lang="en-US" dirty="0" err="1"/>
              <a:t>immers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in de FFT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FFT’</a:t>
            </a:r>
          </a:p>
        </p:txBody>
      </p:sp>
    </p:spTree>
    <p:extLst>
      <p:ext uri="{BB962C8B-B14F-4D97-AF65-F5344CB8AC3E}">
        <p14:creationId xmlns:p14="http://schemas.microsoft.com/office/powerpoint/2010/main" val="2654295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BD986BA-C65C-4BCF-A3AF-96ED06CBA0A8}"/>
              </a:ext>
            </a:extLst>
          </p:cNvPr>
          <p:cNvGrpSpPr/>
          <p:nvPr/>
        </p:nvGrpSpPr>
        <p:grpSpPr>
          <a:xfrm>
            <a:off x="-903112" y="1079500"/>
            <a:ext cx="14670000" cy="4552228"/>
            <a:chOff x="-903112" y="1079500"/>
            <a:chExt cx="14670000" cy="45522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2A82F8-FF98-453A-8299-D8F27E11EE62}"/>
                </a:ext>
              </a:extLst>
            </p:cNvPr>
            <p:cNvSpPr/>
            <p:nvPr/>
          </p:nvSpPr>
          <p:spPr>
            <a:xfrm>
              <a:off x="-903112" y="1174928"/>
              <a:ext cx="14670000" cy="445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41E653-BBB6-4707-8587-53FB1ACF52FF}"/>
                </a:ext>
              </a:extLst>
            </p:cNvPr>
            <p:cNvGrpSpPr/>
            <p:nvPr/>
          </p:nvGrpSpPr>
          <p:grpSpPr>
            <a:xfrm>
              <a:off x="-901701" y="1079500"/>
              <a:ext cx="14668589" cy="4457700"/>
              <a:chOff x="-901701" y="1079500"/>
              <a:chExt cx="14668589" cy="44577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94777D1-065B-464B-9512-688511AFCD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0418" t="58518" r="42916" b="11206"/>
              <a:stretch/>
            </p:blipFill>
            <p:spPr>
              <a:xfrm>
                <a:off x="3951475" y="1079500"/>
                <a:ext cx="4362406" cy="44577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CAA1C00-B268-417C-A543-ACFE5353F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6563" t="23519" r="24166" b="52632"/>
              <a:stretch/>
            </p:blipFill>
            <p:spPr>
              <a:xfrm>
                <a:off x="-901701" y="1174928"/>
                <a:ext cx="5044032" cy="351137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353546B-CD00-48F8-B779-02E1A418DB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7084" t="58518" r="24166" b="11206"/>
              <a:stretch/>
            </p:blipFill>
            <p:spPr>
              <a:xfrm>
                <a:off x="8859182" y="1079500"/>
                <a:ext cx="4907706" cy="4457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33E8C93-B9C7-406B-B71E-611AB981FA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6563" t="46764" r="24166" b="49613"/>
              <a:stretch/>
            </p:blipFill>
            <p:spPr>
              <a:xfrm>
                <a:off x="-901701" y="5003800"/>
                <a:ext cx="5044032" cy="5334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664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67835" y="1115168"/>
            <a:ext cx="5612400" cy="4224552"/>
            <a:chOff x="767835" y="1115168"/>
            <a:chExt cx="5612400" cy="4224552"/>
          </a:xfrm>
        </p:grpSpPr>
        <p:sp>
          <p:nvSpPr>
            <p:cNvPr id="38" name="Rectangle 37"/>
            <p:cNvSpPr/>
            <p:nvPr/>
          </p:nvSpPr>
          <p:spPr>
            <a:xfrm>
              <a:off x="767835" y="1115168"/>
              <a:ext cx="5612400" cy="422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53711" y="1115168"/>
              <a:ext cx="5458731" cy="4224552"/>
              <a:chOff x="853711" y="1115168"/>
              <a:chExt cx="5458731" cy="422455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18"/>
              <a:stretch/>
            </p:blipFill>
            <p:spPr>
              <a:xfrm>
                <a:off x="3678873" y="3179720"/>
                <a:ext cx="2633569" cy="2160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46" r="1"/>
              <a:stretch/>
            </p:blipFill>
            <p:spPr>
              <a:xfrm>
                <a:off x="853711" y="3179720"/>
                <a:ext cx="2687943" cy="2160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63"/>
              <a:stretch/>
            </p:blipFill>
            <p:spPr>
              <a:xfrm>
                <a:off x="853712" y="1125294"/>
                <a:ext cx="2710698" cy="2160000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3672970" y="1115168"/>
                <a:ext cx="2639472" cy="2160021"/>
                <a:chOff x="3672970" y="1115168"/>
                <a:chExt cx="2639472" cy="2160021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10" r="3805"/>
                <a:stretch/>
              </p:blipFill>
              <p:spPr>
                <a:xfrm>
                  <a:off x="3672970" y="1115189"/>
                  <a:ext cx="2639472" cy="216000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7270" r="1"/>
                <a:stretch/>
              </p:blipFill>
              <p:spPr>
                <a:xfrm>
                  <a:off x="6233162" y="1115168"/>
                  <a:ext cx="79280" cy="2160000"/>
                </a:xfrm>
                <a:prstGeom prst="rect">
                  <a:avLst/>
                </a:prstGeom>
              </p:spPr>
            </p:pic>
            <p:sp>
              <p:nvSpPr>
                <p:cNvPr id="20" name="Rectangle 19"/>
                <p:cNvSpPr/>
                <p:nvPr/>
              </p:nvSpPr>
              <p:spPr>
                <a:xfrm flipH="1">
                  <a:off x="6192203" y="2934195"/>
                  <a:ext cx="45719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025" y="815651"/>
            <a:ext cx="5627096" cy="42370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65D22B-319F-4560-9EDF-2788B45E14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Time trace is </a:t>
            </a:r>
            <a:r>
              <a:rPr lang="en-US" b="1" dirty="0" err="1"/>
              <a:t>aangepast</a:t>
            </a:r>
            <a:r>
              <a:rPr lang="en-US" b="1" dirty="0"/>
              <a:t>: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De </a:t>
            </a:r>
            <a:r>
              <a:rPr lang="en-US" dirty="0" err="1"/>
              <a:t>tijdsas</a:t>
            </a:r>
            <a:r>
              <a:rPr lang="en-US" dirty="0"/>
              <a:t> is </a:t>
            </a:r>
            <a:r>
              <a:rPr lang="en-US" dirty="0" err="1"/>
              <a:t>aangepast</a:t>
            </a:r>
            <a:r>
              <a:rPr lang="en-US" dirty="0"/>
              <a:t>:  </a:t>
            </a:r>
            <a:r>
              <a:rPr lang="en-US" dirty="0" err="1"/>
              <a:t>beginnend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0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 err="1"/>
              <a:t>Voor</a:t>
            </a:r>
            <a:r>
              <a:rPr lang="en-US" dirty="0"/>
              <a:t> de sweep is wat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meegenonemen</a:t>
            </a:r>
            <a:r>
              <a:rPr lang="en-US" dirty="0"/>
              <a:t>. Zit </a:t>
            </a:r>
            <a:r>
              <a:rPr lang="en-US" dirty="0" err="1"/>
              <a:t>immers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in de FFT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FFT’</a:t>
            </a:r>
          </a:p>
        </p:txBody>
      </p:sp>
    </p:spTree>
    <p:extLst>
      <p:ext uri="{BB962C8B-B14F-4D97-AF65-F5344CB8AC3E}">
        <p14:creationId xmlns:p14="http://schemas.microsoft.com/office/powerpoint/2010/main" val="1605494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226735" y="902965"/>
            <a:ext cx="254000" cy="3883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68" y="2724509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18" y="902965"/>
            <a:ext cx="484304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93" y="2418258"/>
            <a:ext cx="484304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97" y="1379514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5" y="2574175"/>
            <a:ext cx="484304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18" y="1377299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1" y="2423841"/>
            <a:ext cx="4837626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82" y="1280366"/>
            <a:ext cx="4843049" cy="36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694267" y="1636632"/>
            <a:ext cx="271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Maar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zonder</a:t>
            </a:r>
            <a:r>
              <a:rPr lang="en-US" dirty="0"/>
              <a:t> </a:t>
            </a:r>
            <a:r>
              <a:rPr lang="en-US" dirty="0" err="1"/>
              <a:t>omlijning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C65327-7BDC-4726-AEC3-78922C508B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Time trace is </a:t>
            </a:r>
            <a:r>
              <a:rPr lang="en-US" b="1" dirty="0" err="1"/>
              <a:t>aangepast</a:t>
            </a:r>
            <a:r>
              <a:rPr lang="en-US" b="1" dirty="0"/>
              <a:t>: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De </a:t>
            </a:r>
            <a:r>
              <a:rPr lang="en-US" dirty="0" err="1"/>
              <a:t>tijdsas</a:t>
            </a:r>
            <a:r>
              <a:rPr lang="en-US" dirty="0"/>
              <a:t> is </a:t>
            </a:r>
            <a:r>
              <a:rPr lang="en-US" dirty="0" err="1"/>
              <a:t>aangepast</a:t>
            </a:r>
            <a:r>
              <a:rPr lang="en-US" dirty="0"/>
              <a:t>:  </a:t>
            </a:r>
            <a:r>
              <a:rPr lang="en-US" dirty="0" err="1"/>
              <a:t>beginnend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0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 err="1"/>
              <a:t>Voor</a:t>
            </a:r>
            <a:r>
              <a:rPr lang="en-US" dirty="0"/>
              <a:t> de sweep is wat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meegenonemen</a:t>
            </a:r>
            <a:r>
              <a:rPr lang="en-US" dirty="0"/>
              <a:t>. Zit </a:t>
            </a:r>
            <a:r>
              <a:rPr lang="en-US" dirty="0" err="1"/>
              <a:t>immers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in de FFT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FFT’</a:t>
            </a:r>
          </a:p>
        </p:txBody>
      </p:sp>
    </p:spTree>
    <p:extLst>
      <p:ext uri="{BB962C8B-B14F-4D97-AF65-F5344CB8AC3E}">
        <p14:creationId xmlns:p14="http://schemas.microsoft.com/office/powerpoint/2010/main" val="3793678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238590" y="535713"/>
            <a:ext cx="5613066" cy="4223779"/>
            <a:chOff x="1238590" y="535713"/>
            <a:chExt cx="5613066" cy="4223779"/>
          </a:xfrm>
        </p:grpSpPr>
        <p:sp>
          <p:nvSpPr>
            <p:cNvPr id="18" name="Rectangle 17"/>
            <p:cNvSpPr/>
            <p:nvPr/>
          </p:nvSpPr>
          <p:spPr>
            <a:xfrm>
              <a:off x="1239256" y="535713"/>
              <a:ext cx="5612400" cy="4222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238590" y="535713"/>
              <a:ext cx="5613066" cy="4223779"/>
              <a:chOff x="6333104" y="2168570"/>
              <a:chExt cx="5613066" cy="422377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3"/>
              <a:stretch/>
            </p:blipFill>
            <p:spPr>
              <a:xfrm>
                <a:off x="9191623" y="4232349"/>
                <a:ext cx="2754547" cy="21600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65"/>
              <a:stretch/>
            </p:blipFill>
            <p:spPr>
              <a:xfrm>
                <a:off x="6333104" y="4232349"/>
                <a:ext cx="2730965" cy="216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6"/>
              <a:stretch/>
            </p:blipFill>
            <p:spPr>
              <a:xfrm>
                <a:off x="6335710" y="2195189"/>
                <a:ext cx="2706260" cy="2160000"/>
              </a:xfrm>
              <a:prstGeom prst="rect">
                <a:avLst/>
              </a:prstGeom>
            </p:spPr>
          </p:pic>
          <p:grpSp>
            <p:nvGrpSpPr>
              <p:cNvPr id="6" name="Group 5"/>
              <p:cNvGrpSpPr/>
              <p:nvPr/>
            </p:nvGrpSpPr>
            <p:grpSpPr>
              <a:xfrm>
                <a:off x="9115425" y="2168570"/>
                <a:ext cx="2821961" cy="2160000"/>
                <a:chOff x="9115425" y="2168570"/>
                <a:chExt cx="2821961" cy="2160000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2"/>
                <a:stretch/>
              </p:blipFill>
              <p:spPr>
                <a:xfrm>
                  <a:off x="9178735" y="2168570"/>
                  <a:ext cx="2758651" cy="2160000"/>
                </a:xfrm>
                <a:prstGeom prst="rect">
                  <a:avLst/>
                </a:prstGeom>
              </p:spPr>
            </p:pic>
            <p:sp>
              <p:nvSpPr>
                <p:cNvPr id="8" name="Rectangle 7"/>
                <p:cNvSpPr/>
                <p:nvPr/>
              </p:nvSpPr>
              <p:spPr>
                <a:xfrm>
                  <a:off x="9115425" y="2571750"/>
                  <a:ext cx="76198" cy="14636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3546" y="1907223"/>
            <a:ext cx="5627096" cy="42370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585A03-F7BE-4F58-B2FC-01533EE7C8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Time trace is </a:t>
            </a:r>
            <a:r>
              <a:rPr lang="en-US" b="1" dirty="0" err="1"/>
              <a:t>aangepast</a:t>
            </a:r>
            <a:r>
              <a:rPr lang="en-US" b="1" dirty="0"/>
              <a:t>: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De </a:t>
            </a:r>
            <a:r>
              <a:rPr lang="en-US" dirty="0" err="1"/>
              <a:t>tijdsas</a:t>
            </a:r>
            <a:r>
              <a:rPr lang="en-US" dirty="0"/>
              <a:t> is </a:t>
            </a:r>
            <a:r>
              <a:rPr lang="en-US" dirty="0" err="1"/>
              <a:t>aangepast</a:t>
            </a:r>
            <a:r>
              <a:rPr lang="en-US" dirty="0"/>
              <a:t>:  </a:t>
            </a:r>
            <a:r>
              <a:rPr lang="en-US" dirty="0" err="1"/>
              <a:t>beginnend</a:t>
            </a:r>
            <a:r>
              <a:rPr lang="en-US" dirty="0"/>
              <a:t> </a:t>
            </a:r>
            <a:r>
              <a:rPr lang="en-US" dirty="0" err="1"/>
              <a:t>vanaf</a:t>
            </a:r>
            <a:r>
              <a:rPr lang="en-US" dirty="0"/>
              <a:t> 0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 err="1"/>
              <a:t>Voor</a:t>
            </a:r>
            <a:r>
              <a:rPr lang="en-US" dirty="0"/>
              <a:t> de sweep is wat </a:t>
            </a:r>
            <a:r>
              <a:rPr lang="en-US" dirty="0" err="1"/>
              <a:t>ruis</a:t>
            </a:r>
            <a:r>
              <a:rPr lang="en-US" dirty="0"/>
              <a:t> </a:t>
            </a:r>
            <a:r>
              <a:rPr lang="en-US" dirty="0" err="1"/>
              <a:t>meegenonemen</a:t>
            </a:r>
            <a:r>
              <a:rPr lang="en-US" dirty="0"/>
              <a:t>. Zit </a:t>
            </a:r>
            <a:r>
              <a:rPr lang="en-US" dirty="0" err="1"/>
              <a:t>immers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in de FFT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FFT’</a:t>
            </a:r>
          </a:p>
        </p:txBody>
      </p:sp>
    </p:spTree>
    <p:extLst>
      <p:ext uri="{BB962C8B-B14F-4D97-AF65-F5344CB8AC3E}">
        <p14:creationId xmlns:p14="http://schemas.microsoft.com/office/powerpoint/2010/main" val="74543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EA7EB06-4EC8-4F41-BE54-A0D5D7860FB6}"/>
              </a:ext>
            </a:extLst>
          </p:cNvPr>
          <p:cNvGrpSpPr/>
          <p:nvPr/>
        </p:nvGrpSpPr>
        <p:grpSpPr>
          <a:xfrm>
            <a:off x="562475" y="-1184622"/>
            <a:ext cx="5922000" cy="8387077"/>
            <a:chOff x="562475" y="-1184622"/>
            <a:chExt cx="5922000" cy="8387077"/>
          </a:xfrm>
        </p:grpSpPr>
        <p:sp>
          <p:nvSpPr>
            <p:cNvPr id="31" name="Rectangle 30"/>
            <p:cNvSpPr/>
            <p:nvPr/>
          </p:nvSpPr>
          <p:spPr>
            <a:xfrm>
              <a:off x="562475" y="-1184622"/>
              <a:ext cx="5922000" cy="8383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8"/>
            <a:stretch/>
          </p:blipFill>
          <p:spPr>
            <a:xfrm>
              <a:off x="3779680" y="5042455"/>
              <a:ext cx="2633569" cy="21600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6" r="1"/>
            <a:stretch/>
          </p:blipFill>
          <p:spPr>
            <a:xfrm>
              <a:off x="3773777" y="874666"/>
              <a:ext cx="2687943" cy="21600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3"/>
            <a:stretch/>
          </p:blipFill>
          <p:spPr>
            <a:xfrm>
              <a:off x="3773777" y="-1179760"/>
              <a:ext cx="2710698" cy="2160000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3773777" y="2960969"/>
              <a:ext cx="2639472" cy="2160021"/>
              <a:chOff x="3672970" y="1115168"/>
              <a:chExt cx="2639472" cy="2160021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10" r="3805"/>
              <a:stretch/>
            </p:blipFill>
            <p:spPr>
              <a:xfrm>
                <a:off x="3672970" y="1115189"/>
                <a:ext cx="2639472" cy="2160000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270" r="1"/>
              <a:stretch/>
            </p:blipFill>
            <p:spPr>
              <a:xfrm>
                <a:off x="6233162" y="1115168"/>
                <a:ext cx="79280" cy="2160000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 flipH="1">
                <a:off x="6192203" y="2934195"/>
                <a:ext cx="45719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553B166-1B86-4157-BCB3-B75AF31D3B15}"/>
                </a:ext>
              </a:extLst>
            </p:cNvPr>
            <p:cNvGrpSpPr/>
            <p:nvPr/>
          </p:nvGrpSpPr>
          <p:grpSpPr>
            <a:xfrm>
              <a:off x="574888" y="876113"/>
              <a:ext cx="2905830" cy="2160000"/>
              <a:chOff x="574888" y="876113"/>
              <a:chExt cx="2905830" cy="2160000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888" y="876113"/>
                <a:ext cx="2905830" cy="2160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775E28A-9ED8-4071-945F-3ECDBBD306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49" t="14450" r="1741" b="-1"/>
              <a:stretch/>
            </p:blipFill>
            <p:spPr>
              <a:xfrm>
                <a:off x="863599" y="1189565"/>
                <a:ext cx="2562225" cy="1846102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DE0051D-B354-4BE1-9554-01D1A89F39DE}"/>
                </a:ext>
              </a:extLst>
            </p:cNvPr>
            <p:cNvGrpSpPr/>
            <p:nvPr/>
          </p:nvGrpSpPr>
          <p:grpSpPr>
            <a:xfrm>
              <a:off x="621310" y="2965367"/>
              <a:ext cx="2895771" cy="2150762"/>
              <a:chOff x="621310" y="2965367"/>
              <a:chExt cx="2895771" cy="2150762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310" y="2965367"/>
                <a:ext cx="2890162" cy="215076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1191643A-911D-4412-BFDC-8B2F44256B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4" t="14048"/>
              <a:stretch/>
            </p:blipFill>
            <p:spPr>
              <a:xfrm>
                <a:off x="905890" y="3263697"/>
                <a:ext cx="2611191" cy="1852342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091FDFB-6F52-4691-B3B8-2096ED132E8D}"/>
                </a:ext>
              </a:extLst>
            </p:cNvPr>
            <p:cNvGrpSpPr/>
            <p:nvPr/>
          </p:nvGrpSpPr>
          <p:grpSpPr>
            <a:xfrm>
              <a:off x="646710" y="-1170524"/>
              <a:ext cx="2890164" cy="2150764"/>
              <a:chOff x="646710" y="-1170524"/>
              <a:chExt cx="2890164" cy="2150764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710" y="-1170524"/>
                <a:ext cx="2890164" cy="2150764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E6746D0-5432-48E5-810C-59C2C5DB5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11" t="14070"/>
              <a:stretch/>
            </p:blipFill>
            <p:spPr>
              <a:xfrm>
                <a:off x="822959" y="-863600"/>
                <a:ext cx="2711053" cy="184346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0B8952-D2AC-4FC6-BB63-4D919062BD92}"/>
                </a:ext>
              </a:extLst>
            </p:cNvPr>
            <p:cNvGrpSpPr/>
            <p:nvPr/>
          </p:nvGrpSpPr>
          <p:grpSpPr>
            <a:xfrm>
              <a:off x="613693" y="5042455"/>
              <a:ext cx="2907019" cy="2156430"/>
              <a:chOff x="613693" y="5042455"/>
              <a:chExt cx="2907019" cy="215643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693" y="5042455"/>
                <a:ext cx="2897779" cy="215643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AE2B110-17F1-4AC9-A89B-294D539BA7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15" t="13991"/>
              <a:stretch/>
            </p:blipFill>
            <p:spPr>
              <a:xfrm>
                <a:off x="905890" y="5344159"/>
                <a:ext cx="2614822" cy="1854725"/>
              </a:xfrm>
              <a:prstGeom prst="rect">
                <a:avLst/>
              </a:prstGeom>
            </p:spPr>
          </p:pic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239A580-D35D-4027-B8D7-018DF9B537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61449" y="-586479"/>
            <a:ext cx="4850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21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C268B167-C3E0-4279-AA58-B14A8A3B5F13}"/>
              </a:ext>
            </a:extLst>
          </p:cNvPr>
          <p:cNvGrpSpPr/>
          <p:nvPr/>
        </p:nvGrpSpPr>
        <p:grpSpPr>
          <a:xfrm>
            <a:off x="503250" y="-935613"/>
            <a:ext cx="5922000" cy="8384400"/>
            <a:chOff x="503250" y="-935613"/>
            <a:chExt cx="5922000" cy="8384400"/>
          </a:xfrm>
        </p:grpSpPr>
        <p:sp>
          <p:nvSpPr>
            <p:cNvPr id="44" name="Rectangle 43"/>
            <p:cNvSpPr/>
            <p:nvPr/>
          </p:nvSpPr>
          <p:spPr>
            <a:xfrm>
              <a:off x="503250" y="-935613"/>
              <a:ext cx="5922000" cy="838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"/>
            <a:stretch/>
          </p:blipFill>
          <p:spPr>
            <a:xfrm>
              <a:off x="3633694" y="5285228"/>
              <a:ext cx="2754547" cy="21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6"/>
            <a:stretch/>
          </p:blipFill>
          <p:spPr>
            <a:xfrm>
              <a:off x="3655490" y="-913358"/>
              <a:ext cx="2706260" cy="216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50" y="1122277"/>
              <a:ext cx="2905830" cy="21600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8491395-2176-4C04-A7C7-7B6357324A56}"/>
                </a:ext>
              </a:extLst>
            </p:cNvPr>
            <p:cNvGrpSpPr/>
            <p:nvPr/>
          </p:nvGrpSpPr>
          <p:grpSpPr>
            <a:xfrm>
              <a:off x="526086" y="-908497"/>
              <a:ext cx="2897438" cy="2149526"/>
              <a:chOff x="526086" y="-908497"/>
              <a:chExt cx="2897438" cy="214952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86" y="-908497"/>
                <a:ext cx="2888063" cy="2149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2B84D4D-039D-49CE-990B-B4E53346B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8" t="13864"/>
              <a:stretch/>
            </p:blipFill>
            <p:spPr>
              <a:xfrm>
                <a:off x="695960" y="-614680"/>
                <a:ext cx="2727564" cy="1855709"/>
              </a:xfrm>
              <a:prstGeom prst="rect">
                <a:avLst/>
              </a:prstGeom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EE5E053-127B-4742-B89A-1A6CAD5AF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" t="87144"/>
            <a:stretch/>
          </p:blipFill>
          <p:spPr>
            <a:xfrm>
              <a:off x="574675" y="3004582"/>
              <a:ext cx="2844351" cy="277694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3557496" y="3204515"/>
              <a:ext cx="2821961" cy="2160000"/>
              <a:chOff x="9115425" y="2168570"/>
              <a:chExt cx="2821961" cy="21600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2"/>
              <a:stretch/>
            </p:blipFill>
            <p:spPr>
              <a:xfrm>
                <a:off x="9178735" y="2168570"/>
                <a:ext cx="2758651" cy="21600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9115425" y="2571750"/>
                <a:ext cx="76198" cy="1463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5"/>
            <a:stretch/>
          </p:blipFill>
          <p:spPr>
            <a:xfrm>
              <a:off x="3652884" y="1123802"/>
              <a:ext cx="2730965" cy="2160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A5702D-18A5-41E9-A80D-CDF269417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5" t="14129"/>
            <a:stretch/>
          </p:blipFill>
          <p:spPr>
            <a:xfrm>
              <a:off x="687176" y="1427479"/>
              <a:ext cx="2731268" cy="1854797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239808D-6A55-43D1-963A-8D03866874AC}"/>
                </a:ext>
              </a:extLst>
            </p:cNvPr>
            <p:cNvGrpSpPr/>
            <p:nvPr/>
          </p:nvGrpSpPr>
          <p:grpSpPr>
            <a:xfrm>
              <a:off x="534183" y="3208292"/>
              <a:ext cx="2815558" cy="2149885"/>
              <a:chOff x="534183" y="3208292"/>
              <a:chExt cx="2815558" cy="214988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6"/>
              <a:stretch/>
            </p:blipFill>
            <p:spPr>
              <a:xfrm>
                <a:off x="534183" y="3208292"/>
                <a:ext cx="2813674" cy="2149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3D38A30-8EAD-4374-AF3C-1F765057B6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57" t="14070" r="-1"/>
              <a:stretch/>
            </p:blipFill>
            <p:spPr>
              <a:xfrm>
                <a:off x="687176" y="3509427"/>
                <a:ext cx="2662565" cy="184875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901B9CD-8ACA-4F54-AD00-0D3D52952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9" t="86701"/>
              <a:stretch/>
            </p:blipFill>
            <p:spPr>
              <a:xfrm>
                <a:off x="601748" y="5071370"/>
                <a:ext cx="2746109" cy="286122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BFF888B-83DF-4501-9B0E-88C3F8128B0B}"/>
                </a:ext>
              </a:extLst>
            </p:cNvPr>
            <p:cNvGrpSpPr/>
            <p:nvPr/>
          </p:nvGrpSpPr>
          <p:grpSpPr>
            <a:xfrm>
              <a:off x="534183" y="5286655"/>
              <a:ext cx="2900986" cy="2156400"/>
              <a:chOff x="534183" y="5286655"/>
              <a:chExt cx="2900986" cy="2156400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183" y="5286655"/>
                <a:ext cx="2900986" cy="2156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2DF1394-599F-47B3-A63E-6AA334DDE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00" t="13881" r="1762"/>
              <a:stretch/>
            </p:blipFill>
            <p:spPr>
              <a:xfrm>
                <a:off x="687175" y="5584642"/>
                <a:ext cx="2620119" cy="1857706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D778DAF-246E-4C98-943D-5ABF55CA28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5" t="86290" r="1762"/>
              <a:stretch/>
            </p:blipFill>
            <p:spPr>
              <a:xfrm>
                <a:off x="534183" y="7146585"/>
                <a:ext cx="2773111" cy="295763"/>
              </a:xfrm>
              <a:prstGeom prst="rect">
                <a:avLst/>
              </a:prstGeom>
            </p:spPr>
          </p:pic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0810CC6-AC5D-43F3-9849-615B6D6D475B}"/>
              </a:ext>
            </a:extLst>
          </p:cNvPr>
          <p:cNvGrpSpPr/>
          <p:nvPr/>
        </p:nvGrpSpPr>
        <p:grpSpPr>
          <a:xfrm>
            <a:off x="655650" y="-783213"/>
            <a:ext cx="5922000" cy="8384400"/>
            <a:chOff x="503250" y="-935613"/>
            <a:chExt cx="5922000" cy="8384400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7BED83E-88D0-4373-98F1-2C322DD96D55}"/>
                </a:ext>
              </a:extLst>
            </p:cNvPr>
            <p:cNvSpPr/>
            <p:nvPr/>
          </p:nvSpPr>
          <p:spPr>
            <a:xfrm>
              <a:off x="503250" y="-935613"/>
              <a:ext cx="5922000" cy="838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0D4AFA0-3EFB-44EF-AF90-F2F50C5BE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3"/>
            <a:stretch/>
          </p:blipFill>
          <p:spPr>
            <a:xfrm>
              <a:off x="3633694" y="5285228"/>
              <a:ext cx="2754547" cy="21600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1B2B7DA-B129-463B-8FF5-17514487E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6"/>
            <a:stretch/>
          </p:blipFill>
          <p:spPr>
            <a:xfrm>
              <a:off x="3655490" y="-913358"/>
              <a:ext cx="2706260" cy="21600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E8763E3-647F-45DB-8FCE-5396F7280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50" y="1122277"/>
              <a:ext cx="2905830" cy="21600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F79D744-B13A-4A49-A08D-A62DF8A0ABB9}"/>
                </a:ext>
              </a:extLst>
            </p:cNvPr>
            <p:cNvGrpSpPr/>
            <p:nvPr/>
          </p:nvGrpSpPr>
          <p:grpSpPr>
            <a:xfrm>
              <a:off x="526086" y="-908497"/>
              <a:ext cx="2897438" cy="2149526"/>
              <a:chOff x="526086" y="-908497"/>
              <a:chExt cx="2897438" cy="2149526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ACB7331B-E3C1-4115-B58C-071BC43E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086" y="-908497"/>
                <a:ext cx="2888063" cy="2149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D8CDE79-90A5-4BB1-906B-D1FF728ACE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8" t="13864"/>
              <a:stretch/>
            </p:blipFill>
            <p:spPr>
              <a:xfrm>
                <a:off x="695960" y="-614680"/>
                <a:ext cx="2727564" cy="1855709"/>
              </a:xfrm>
              <a:prstGeom prst="rect">
                <a:avLst/>
              </a:prstGeom>
            </p:spPr>
          </p:pic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D5DFDB6-E51A-4713-964D-8E0C3FAF0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" t="87144"/>
            <a:stretch/>
          </p:blipFill>
          <p:spPr>
            <a:xfrm>
              <a:off x="574675" y="3004582"/>
              <a:ext cx="2844351" cy="277694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D629E04-EA50-4263-94F5-A2F8D6649C4A}"/>
                </a:ext>
              </a:extLst>
            </p:cNvPr>
            <p:cNvGrpSpPr/>
            <p:nvPr/>
          </p:nvGrpSpPr>
          <p:grpSpPr>
            <a:xfrm>
              <a:off x="3557496" y="3204515"/>
              <a:ext cx="2821961" cy="2160000"/>
              <a:chOff x="9115425" y="2168570"/>
              <a:chExt cx="2821961" cy="2160000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C1602E26-C7FF-4285-87A3-E29C9FEF5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12"/>
              <a:stretch/>
            </p:blipFill>
            <p:spPr>
              <a:xfrm>
                <a:off x="9178735" y="2168570"/>
                <a:ext cx="2758651" cy="2160000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427E1DB-95EA-406E-99FA-3EF21F9B8127}"/>
                  </a:ext>
                </a:extLst>
              </p:cNvPr>
              <p:cNvSpPr/>
              <p:nvPr/>
            </p:nvSpPr>
            <p:spPr>
              <a:xfrm>
                <a:off x="9115425" y="2571750"/>
                <a:ext cx="76198" cy="14636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34F101B-FC91-4FD8-92DF-86B07471B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5"/>
            <a:stretch/>
          </p:blipFill>
          <p:spPr>
            <a:xfrm>
              <a:off x="3652884" y="1123802"/>
              <a:ext cx="2730965" cy="21600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2043C50-88EE-4376-A57A-AB8E710429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5" t="14129"/>
            <a:stretch/>
          </p:blipFill>
          <p:spPr>
            <a:xfrm>
              <a:off x="687176" y="1427479"/>
              <a:ext cx="2731268" cy="1854797"/>
            </a:xfrm>
            <a:prstGeom prst="rect">
              <a:avLst/>
            </a:prstGeom>
          </p:spPr>
        </p:pic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6C1F9EC-B728-4A1A-92D1-642AFC0F9885}"/>
                </a:ext>
              </a:extLst>
            </p:cNvPr>
            <p:cNvGrpSpPr/>
            <p:nvPr/>
          </p:nvGrpSpPr>
          <p:grpSpPr>
            <a:xfrm>
              <a:off x="534183" y="3208292"/>
              <a:ext cx="2815558" cy="2149885"/>
              <a:chOff x="534183" y="3208292"/>
              <a:chExt cx="2815558" cy="2149885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FBB5B960-03E4-4759-92D7-FC16B80F32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76"/>
              <a:stretch/>
            </p:blipFill>
            <p:spPr>
              <a:xfrm>
                <a:off x="534183" y="3208292"/>
                <a:ext cx="2813674" cy="21492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1F942836-4858-4D4E-BF47-E2B6E4A927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57" t="14070" r="-1"/>
              <a:stretch/>
            </p:blipFill>
            <p:spPr>
              <a:xfrm>
                <a:off x="687176" y="3509427"/>
                <a:ext cx="2662565" cy="1848750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313D13BC-E784-4B1A-BAC6-784947B8ED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69" t="86701"/>
              <a:stretch/>
            </p:blipFill>
            <p:spPr>
              <a:xfrm>
                <a:off x="601748" y="5071370"/>
                <a:ext cx="2746109" cy="286122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20DD771-77A6-4113-AF9D-782C3EC2AEE7}"/>
                </a:ext>
              </a:extLst>
            </p:cNvPr>
            <p:cNvGrpSpPr/>
            <p:nvPr/>
          </p:nvGrpSpPr>
          <p:grpSpPr>
            <a:xfrm>
              <a:off x="534183" y="5286655"/>
              <a:ext cx="2900986" cy="2156400"/>
              <a:chOff x="534183" y="5286655"/>
              <a:chExt cx="2900986" cy="2156400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ED6666CE-00A8-4B2B-8CD3-E8DFF0643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183" y="5286655"/>
                <a:ext cx="2900986" cy="2156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8BE03F67-3AF4-4AE4-B809-62B638DCA6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00" t="13881" r="1762"/>
              <a:stretch/>
            </p:blipFill>
            <p:spPr>
              <a:xfrm>
                <a:off x="687175" y="5584642"/>
                <a:ext cx="2620119" cy="1857706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B61C59FA-3A20-441F-AE0F-A4ECCA5A1D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25" t="86290" r="1762"/>
              <a:stretch/>
            </p:blipFill>
            <p:spPr>
              <a:xfrm>
                <a:off x="534183" y="7146585"/>
                <a:ext cx="2773111" cy="295763"/>
              </a:xfrm>
              <a:prstGeom prst="rect">
                <a:avLst/>
              </a:prstGeom>
            </p:spPr>
          </p:pic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0C2EAAA-91A3-4223-B89D-5857912B3A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6079" y="-285571"/>
            <a:ext cx="4845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9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3380D-31DA-497F-8481-E540084B1217}"/>
              </a:ext>
            </a:extLst>
          </p:cNvPr>
          <p:cNvGrpSpPr/>
          <p:nvPr/>
        </p:nvGrpSpPr>
        <p:grpSpPr>
          <a:xfrm>
            <a:off x="6120806" y="823116"/>
            <a:ext cx="7315215" cy="4864245"/>
            <a:chOff x="6120806" y="823116"/>
            <a:chExt cx="7315215" cy="48642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EE3C08-EEEB-44CF-BB8A-F5E295E83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95"/>
            <a:stretch/>
          </p:blipFill>
          <p:spPr>
            <a:xfrm>
              <a:off x="6120806" y="823116"/>
              <a:ext cx="7315215" cy="486424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39561F-35AE-431A-9C83-F326E667EAB0}"/>
                </a:ext>
              </a:extLst>
            </p:cNvPr>
            <p:cNvGrpSpPr/>
            <p:nvPr/>
          </p:nvGrpSpPr>
          <p:grpSpPr>
            <a:xfrm>
              <a:off x="6895514" y="933438"/>
              <a:ext cx="6089475" cy="436564"/>
              <a:chOff x="1534273" y="533399"/>
              <a:chExt cx="6089475" cy="43656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AF80623-2175-426B-832C-9E57D391B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75" t="12540" r="27852" b="79437"/>
              <a:stretch/>
            </p:blipFill>
            <p:spPr>
              <a:xfrm>
                <a:off x="1534273" y="533399"/>
                <a:ext cx="2763165" cy="43656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AB528A5-BC51-496E-94C2-C44FD75CCB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907" t="1835" r="5697" b="89745"/>
              <a:stretch/>
            </p:blipFill>
            <p:spPr>
              <a:xfrm>
                <a:off x="4156648" y="533399"/>
                <a:ext cx="3467100" cy="436563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DC9739-289A-4497-9DBA-CADB9B9E3F06}"/>
              </a:ext>
            </a:extLst>
          </p:cNvPr>
          <p:cNvGrpSpPr/>
          <p:nvPr/>
        </p:nvGrpSpPr>
        <p:grpSpPr>
          <a:xfrm>
            <a:off x="-870733" y="823115"/>
            <a:ext cx="7315215" cy="4864245"/>
            <a:chOff x="-870733" y="823115"/>
            <a:chExt cx="7315215" cy="48642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1A0838-B62C-493F-8BAC-E1C98382A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95"/>
            <a:stretch/>
          </p:blipFill>
          <p:spPr>
            <a:xfrm>
              <a:off x="-870733" y="823115"/>
              <a:ext cx="7315215" cy="486424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9577EC3-6580-4D23-A860-7F0965CBB9BF}"/>
                </a:ext>
              </a:extLst>
            </p:cNvPr>
            <p:cNvGrpSpPr/>
            <p:nvPr/>
          </p:nvGrpSpPr>
          <p:grpSpPr>
            <a:xfrm>
              <a:off x="719796" y="933438"/>
              <a:ext cx="4611726" cy="436565"/>
              <a:chOff x="1686673" y="685799"/>
              <a:chExt cx="4611726" cy="43656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E35890E-45B8-4B6A-9A3E-F730C830C6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75" t="12540" r="27852" b="79437"/>
              <a:stretch/>
            </p:blipFill>
            <p:spPr>
              <a:xfrm>
                <a:off x="1686673" y="685799"/>
                <a:ext cx="2763165" cy="43656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7E5D9C2-59DE-4689-B0EA-7DAD55EAB6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59" t="1847" r="11459" b="89732"/>
              <a:stretch/>
            </p:blipFill>
            <p:spPr>
              <a:xfrm>
                <a:off x="4309942" y="685800"/>
                <a:ext cx="1988457" cy="4365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309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FCC69A-7ABF-46C5-A166-25502921576E}"/>
              </a:ext>
            </a:extLst>
          </p:cNvPr>
          <p:cNvGrpSpPr/>
          <p:nvPr/>
        </p:nvGrpSpPr>
        <p:grpSpPr>
          <a:xfrm>
            <a:off x="2744321" y="3938098"/>
            <a:ext cx="7315216" cy="4910812"/>
            <a:chOff x="0" y="420915"/>
            <a:chExt cx="7315216" cy="49108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94B70-46D2-4A84-B3E4-35C8751AD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9" b="79790"/>
            <a:stretch/>
          </p:blipFill>
          <p:spPr>
            <a:xfrm>
              <a:off x="1" y="420915"/>
              <a:ext cx="7315215" cy="5696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C0C10A-A030-4417-B219-237300A34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10"/>
            <a:stretch/>
          </p:blipFill>
          <p:spPr>
            <a:xfrm>
              <a:off x="0" y="990600"/>
              <a:ext cx="7315215" cy="434112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BC1129C-C168-4E81-881B-B9939101B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86" t="12185" r="5402" b="79119"/>
            <a:stretch/>
          </p:blipFill>
          <p:spPr>
            <a:xfrm>
              <a:off x="1933337" y="554036"/>
              <a:ext cx="4031528" cy="47311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C2A5B6A-A9AF-42FA-9025-CE6427AA5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59" t="1847" r="11459" b="89732"/>
            <a:stretch/>
          </p:blipFill>
          <p:spPr>
            <a:xfrm>
              <a:off x="4332530" y="564669"/>
              <a:ext cx="1988457" cy="43656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CA75F67-268A-4930-B302-846F3A864D32}"/>
              </a:ext>
            </a:extLst>
          </p:cNvPr>
          <p:cNvGrpSpPr/>
          <p:nvPr/>
        </p:nvGrpSpPr>
        <p:grpSpPr>
          <a:xfrm>
            <a:off x="2744322" y="-972714"/>
            <a:ext cx="7315215" cy="4910812"/>
            <a:chOff x="2528422" y="259186"/>
            <a:chExt cx="7315215" cy="4910812"/>
          </a:xfrm>
        </p:grpSpPr>
        <p:grpSp>
          <p:nvGrpSpPr>
            <p:cNvPr id="10" name="Group 9"/>
            <p:cNvGrpSpPr/>
            <p:nvPr/>
          </p:nvGrpSpPr>
          <p:grpSpPr>
            <a:xfrm>
              <a:off x="2528422" y="259186"/>
              <a:ext cx="7315215" cy="4910812"/>
              <a:chOff x="1614725" y="1498600"/>
              <a:chExt cx="7315215" cy="491081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739"/>
              <a:stretch/>
            </p:blipFill>
            <p:spPr>
              <a:xfrm>
                <a:off x="1614725" y="1498600"/>
                <a:ext cx="7315215" cy="4910812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727199" y="2226731"/>
                <a:ext cx="499533" cy="34205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A1BCC7-4CEE-4BAC-A448-C5CAE0C5D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10"/>
            <a:stretch/>
          </p:blipFill>
          <p:spPr>
            <a:xfrm>
              <a:off x="2528422" y="807101"/>
              <a:ext cx="7315215" cy="436289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962C053-819D-43CC-B23F-182A25ECB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39" t="11337" b="79680"/>
            <a:stretch/>
          </p:blipFill>
          <p:spPr>
            <a:xfrm>
              <a:off x="4089989" y="338195"/>
              <a:ext cx="4934939" cy="48875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95A5292-9525-4891-8966-5E3CE3941F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59" t="1847" r="11459" b="89732"/>
            <a:stretch/>
          </p:blipFill>
          <p:spPr>
            <a:xfrm>
              <a:off x="6860952" y="401017"/>
              <a:ext cx="1988457" cy="436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7569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8C82B02C-133B-45D0-A706-4DFC1F037F82}"/>
              </a:ext>
            </a:extLst>
          </p:cNvPr>
          <p:cNvGrpSpPr/>
          <p:nvPr/>
        </p:nvGrpSpPr>
        <p:grpSpPr>
          <a:xfrm>
            <a:off x="-2030878" y="652008"/>
            <a:ext cx="8254030" cy="6650051"/>
            <a:chOff x="-2030878" y="652008"/>
            <a:chExt cx="8254030" cy="66500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0F0ECC-94CA-4564-86DB-B22A6B6820EE}"/>
                </a:ext>
              </a:extLst>
            </p:cNvPr>
            <p:cNvGrpSpPr/>
            <p:nvPr/>
          </p:nvGrpSpPr>
          <p:grpSpPr>
            <a:xfrm>
              <a:off x="-2030878" y="652008"/>
              <a:ext cx="7315215" cy="4910812"/>
              <a:chOff x="2528422" y="259186"/>
              <a:chExt cx="7315215" cy="491081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8FA82FF-84F1-45AE-BAA1-CCC2F7C71516}"/>
                  </a:ext>
                </a:extLst>
              </p:cNvPr>
              <p:cNvGrpSpPr/>
              <p:nvPr/>
            </p:nvGrpSpPr>
            <p:grpSpPr>
              <a:xfrm>
                <a:off x="2528422" y="259186"/>
                <a:ext cx="7315215" cy="4910812"/>
                <a:chOff x="1614725" y="1498600"/>
                <a:chExt cx="7315215" cy="4910812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5EFD83A8-8971-4320-8C07-DF56799A0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739"/>
                <a:stretch/>
              </p:blipFill>
              <p:spPr>
                <a:xfrm>
                  <a:off x="1614725" y="1498600"/>
                  <a:ext cx="7315215" cy="4910812"/>
                </a:xfrm>
                <a:prstGeom prst="rect">
                  <a:avLst/>
                </a:prstGeom>
              </p:spPr>
            </p:pic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D88CF0C-022E-45B7-9D93-B30639C150FA}"/>
                    </a:ext>
                  </a:extLst>
                </p:cNvPr>
                <p:cNvSpPr/>
                <p:nvPr/>
              </p:nvSpPr>
              <p:spPr>
                <a:xfrm>
                  <a:off x="1727199" y="2226731"/>
                  <a:ext cx="499533" cy="342053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52D3030-36BA-4353-9758-F8AAA3252D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810"/>
              <a:stretch/>
            </p:blipFill>
            <p:spPr>
              <a:xfrm>
                <a:off x="2528422" y="807101"/>
                <a:ext cx="7315215" cy="4362897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9201D9E-A4F9-4055-8AFF-5C0F17523A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539" t="11337" b="79680"/>
              <a:stretch/>
            </p:blipFill>
            <p:spPr>
              <a:xfrm>
                <a:off x="4089989" y="338195"/>
                <a:ext cx="4934939" cy="48875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4F04844-9244-4CDE-A14B-AEC5966754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359" t="1847" r="11459" b="89732"/>
              <a:stretch/>
            </p:blipFill>
            <p:spPr>
              <a:xfrm>
                <a:off x="6860952" y="401017"/>
                <a:ext cx="1988457" cy="436564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14952DA-1D8C-479F-B2DF-09A42FBA4B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17952" y="4143389"/>
              <a:ext cx="4705200" cy="3158670"/>
              <a:chOff x="1845869" y="1377507"/>
              <a:chExt cx="7315216" cy="4910812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75FE63CE-6778-4930-B7F7-CDA42D0601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739"/>
              <a:stretch/>
            </p:blipFill>
            <p:spPr>
              <a:xfrm>
                <a:off x="1845870" y="1377507"/>
                <a:ext cx="7315215" cy="4910812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993F0B8-8A36-405A-B24C-D32C020F3B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243"/>
              <a:stretch/>
            </p:blipFill>
            <p:spPr>
              <a:xfrm>
                <a:off x="1845869" y="1949006"/>
                <a:ext cx="7315215" cy="4339312"/>
              </a:xfrm>
              <a:prstGeom prst="rect">
                <a:avLst/>
              </a:prstGeom>
            </p:spPr>
          </p:pic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098C9D6-7393-4C7D-984D-5898EF5FE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0" t="91152" r="17277" b="400"/>
            <a:stretch/>
          </p:blipFill>
          <p:spPr>
            <a:xfrm>
              <a:off x="-2030878" y="5081456"/>
              <a:ext cx="3548829" cy="459588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5CA1793-604D-4EE6-9106-4FD02A844515}"/>
              </a:ext>
            </a:extLst>
          </p:cNvPr>
          <p:cNvGrpSpPr/>
          <p:nvPr/>
        </p:nvGrpSpPr>
        <p:grpSpPr>
          <a:xfrm>
            <a:off x="6121390" y="635000"/>
            <a:ext cx="8254029" cy="6667058"/>
            <a:chOff x="6121390" y="635000"/>
            <a:chExt cx="8254029" cy="666705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97706A1-9FE1-4F9D-84CB-A2AE2A7CB333}"/>
                </a:ext>
              </a:extLst>
            </p:cNvPr>
            <p:cNvGrpSpPr/>
            <p:nvPr/>
          </p:nvGrpSpPr>
          <p:grpSpPr>
            <a:xfrm>
              <a:off x="6121391" y="635000"/>
              <a:ext cx="7315216" cy="4910812"/>
              <a:chOff x="6121391" y="635000"/>
              <a:chExt cx="7315216" cy="491081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B483131-F5A1-4D6C-9707-536F4BBA3D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739"/>
              <a:stretch/>
            </p:blipFill>
            <p:spPr>
              <a:xfrm>
                <a:off x="6121392" y="635000"/>
                <a:ext cx="7315215" cy="4910812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3F31BF59-B384-4A1B-A119-EF318846A2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75"/>
              <a:stretch/>
            </p:blipFill>
            <p:spPr>
              <a:xfrm>
                <a:off x="6121391" y="1219770"/>
                <a:ext cx="7315215" cy="4321274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5F4F54F-C33C-4ED9-A6DD-A29664D18B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70219" y="4143389"/>
              <a:ext cx="4705200" cy="3158669"/>
              <a:chOff x="10455058" y="-989722"/>
              <a:chExt cx="7315217" cy="491081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E210A6B-FA0C-467F-AA66-E9714302334F}"/>
                  </a:ext>
                </a:extLst>
              </p:cNvPr>
              <p:cNvGrpSpPr/>
              <p:nvPr/>
            </p:nvGrpSpPr>
            <p:grpSpPr>
              <a:xfrm>
                <a:off x="10455059" y="-989722"/>
                <a:ext cx="7315216" cy="4910812"/>
                <a:chOff x="1845869" y="1377507"/>
                <a:chExt cx="7315216" cy="4910812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64BAEF51-3ABA-41EE-A634-B290A0EAD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739"/>
                <a:stretch/>
              </p:blipFill>
              <p:spPr>
                <a:xfrm>
                  <a:off x="1845870" y="1377507"/>
                  <a:ext cx="7315215" cy="4910812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A738CE92-E5A1-4067-B84D-F1ABB2D3F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243"/>
                <a:stretch/>
              </p:blipFill>
              <p:spPr>
                <a:xfrm>
                  <a:off x="1845869" y="1949006"/>
                  <a:ext cx="7315215" cy="4339312"/>
                </a:xfrm>
                <a:prstGeom prst="rect">
                  <a:avLst/>
                </a:prstGeom>
              </p:spPr>
            </p:pic>
          </p:grp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15E0C48-A9D0-43BF-98BA-4BECB917F7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123"/>
              <a:stretch/>
            </p:blipFill>
            <p:spPr>
              <a:xfrm>
                <a:off x="10455058" y="-424799"/>
                <a:ext cx="7315215" cy="4345888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296655F-E96A-4DF1-A67C-5DBE03E8A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10" t="91152" r="17277" b="400"/>
            <a:stretch/>
          </p:blipFill>
          <p:spPr>
            <a:xfrm>
              <a:off x="6121390" y="5103232"/>
              <a:ext cx="3548829" cy="4595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646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7866061" y="-1132940"/>
            <a:ext cx="6316201" cy="8868773"/>
            <a:chOff x="9866854" y="-4829199"/>
            <a:chExt cx="6316201" cy="8868773"/>
          </a:xfrm>
        </p:grpSpPr>
        <p:sp>
          <p:nvSpPr>
            <p:cNvPr id="47" name="Rectangle 46"/>
            <p:cNvSpPr/>
            <p:nvPr/>
          </p:nvSpPr>
          <p:spPr>
            <a:xfrm>
              <a:off x="9883055" y="-4829199"/>
              <a:ext cx="6300000" cy="885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9866854" y="-4816673"/>
              <a:ext cx="6300433" cy="8856247"/>
              <a:chOff x="4645018" y="809927"/>
              <a:chExt cx="6300433" cy="8856247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645018" y="809927"/>
                <a:ext cx="6300433" cy="8856247"/>
                <a:chOff x="4308132" y="2943420"/>
                <a:chExt cx="6300433" cy="8856247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308132" y="7128567"/>
                  <a:ext cx="5911014" cy="4671100"/>
                  <a:chOff x="910414" y="359840"/>
                  <a:chExt cx="5911014" cy="4671100"/>
                </a:xfrm>
              </p:grpSpPr>
              <p:pic>
                <p:nvPicPr>
                  <p:cNvPr id="29" name="Picture 28"/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998"/>
                  <a:stretch/>
                </p:blipFill>
                <p:spPr>
                  <a:xfrm>
                    <a:off x="910414" y="359840"/>
                    <a:ext cx="5911014" cy="4000721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6487" b="-219"/>
                  <a:stretch/>
                </p:blipFill>
                <p:spPr>
                  <a:xfrm>
                    <a:off x="910414" y="4427251"/>
                    <a:ext cx="5911014" cy="60368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4461534" y="2943420"/>
                  <a:ext cx="6147031" cy="4256410"/>
                  <a:chOff x="4461534" y="2943420"/>
                  <a:chExt cx="6147031" cy="4256410"/>
                </a:xfrm>
              </p:grpSpPr>
              <p:grpSp>
                <p:nvGrpSpPr>
                  <p:cNvPr id="17" name="Group 16"/>
                  <p:cNvGrpSpPr>
                    <a:grpSpLocks noChangeAspect="1"/>
                  </p:cNvGrpSpPr>
                  <p:nvPr/>
                </p:nvGrpSpPr>
                <p:grpSpPr>
                  <a:xfrm>
                    <a:off x="4461534" y="2943420"/>
                    <a:ext cx="6025599" cy="3613894"/>
                    <a:chOff x="-33908" y="2298941"/>
                    <a:chExt cx="6045097" cy="3625587"/>
                  </a:xfrm>
                </p:grpSpPr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11880" r="2194"/>
                    <a:stretch/>
                  </p:blipFill>
                  <p:spPr>
                    <a:xfrm>
                      <a:off x="-33908" y="2298941"/>
                      <a:ext cx="6045097" cy="362558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9" name="Rectangle 18"/>
                    <p:cNvSpPr/>
                    <p:nvPr/>
                  </p:nvSpPr>
                  <p:spPr>
                    <a:xfrm>
                      <a:off x="124907" y="2716083"/>
                      <a:ext cx="376891" cy="257815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pic>
                <p:nvPicPr>
                  <p:cNvPr id="12" name="Picture 11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6379"/>
                  <a:stretch/>
                </p:blipFill>
                <p:spPr>
                  <a:xfrm>
                    <a:off x="4461534" y="6577084"/>
                    <a:ext cx="6147031" cy="62274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5" name="Rectangle 44"/>
              <p:cNvSpPr/>
              <p:nvPr/>
            </p:nvSpPr>
            <p:spPr>
              <a:xfrm>
                <a:off x="4768885" y="5392055"/>
                <a:ext cx="563513" cy="27990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0" y="-1132940"/>
            <a:ext cx="6318000" cy="8870400"/>
            <a:chOff x="3615719" y="-1158823"/>
            <a:chExt cx="6318000" cy="8870400"/>
          </a:xfrm>
        </p:grpSpPr>
        <p:sp>
          <p:nvSpPr>
            <p:cNvPr id="62" name="Rectangle 61"/>
            <p:cNvSpPr/>
            <p:nvPr/>
          </p:nvSpPr>
          <p:spPr>
            <a:xfrm>
              <a:off x="3615719" y="-1158823"/>
              <a:ext cx="6318000" cy="8870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3685219" y="-1157196"/>
              <a:ext cx="6179000" cy="8868773"/>
              <a:chOff x="-1120079" y="3134590"/>
              <a:chExt cx="6179000" cy="8859662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-1120079" y="3134590"/>
                <a:ext cx="6179000" cy="4225022"/>
                <a:chOff x="-1120079" y="3134590"/>
                <a:chExt cx="6179000" cy="4225022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-1120079" y="3134590"/>
                  <a:ext cx="6179000" cy="4225022"/>
                  <a:chOff x="-1120079" y="3134590"/>
                  <a:chExt cx="6179000" cy="4225022"/>
                </a:xfrm>
              </p:grpSpPr>
              <p:pic>
                <p:nvPicPr>
                  <p:cNvPr id="37" name="Picture 36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664" t="86382"/>
                  <a:stretch/>
                </p:blipFill>
                <p:spPr>
                  <a:xfrm>
                    <a:off x="-602970" y="6800196"/>
                    <a:ext cx="5210396" cy="559416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3686" t="12036" r="-8174"/>
                  <a:stretch/>
                </p:blipFill>
                <p:spPr>
                  <a:xfrm>
                    <a:off x="-1120079" y="3134590"/>
                    <a:ext cx="6179000" cy="361389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0" name="Rectangle 39"/>
                <p:cNvSpPr/>
                <p:nvPr/>
              </p:nvSpPr>
              <p:spPr>
                <a:xfrm>
                  <a:off x="-935487" y="3700851"/>
                  <a:ext cx="332517" cy="251696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-935486" y="7359612"/>
                <a:ext cx="5542913" cy="4634640"/>
                <a:chOff x="-935486" y="7359612"/>
                <a:chExt cx="5542913" cy="4634640"/>
              </a:xfrm>
            </p:grpSpPr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711" t="86617"/>
                <a:stretch/>
              </p:blipFill>
              <p:spPr>
                <a:xfrm>
                  <a:off x="-591567" y="11390564"/>
                  <a:ext cx="5198994" cy="603688"/>
                </a:xfrm>
                <a:prstGeom prst="rect">
                  <a:avLst/>
                </a:prstGeom>
              </p:spPr>
            </p:pic>
            <p:grpSp>
              <p:nvGrpSpPr>
                <p:cNvPr id="34" name="Group 33"/>
                <p:cNvGrpSpPr/>
                <p:nvPr/>
              </p:nvGrpSpPr>
              <p:grpSpPr>
                <a:xfrm>
                  <a:off x="-935486" y="7359612"/>
                  <a:ext cx="5542913" cy="3964262"/>
                  <a:chOff x="2034584" y="844874"/>
                  <a:chExt cx="5600421" cy="3894099"/>
                </a:xfrm>
              </p:grpSpPr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98" t="12146"/>
                  <a:stretch/>
                </p:blipFill>
                <p:spPr>
                  <a:xfrm>
                    <a:off x="2034584" y="844874"/>
                    <a:ext cx="5600421" cy="3894099"/>
                  </a:xfrm>
                  <a:prstGeom prst="rect">
                    <a:avLst/>
                  </a:prstGeom>
                </p:spPr>
              </p:pic>
              <p:sp>
                <p:nvSpPr>
                  <p:cNvPr id="36" name="Rectangle 35"/>
                  <p:cNvSpPr/>
                  <p:nvPr/>
                </p:nvSpPr>
                <p:spPr>
                  <a:xfrm>
                    <a:off x="2034584" y="1329788"/>
                    <a:ext cx="347487" cy="2974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30" name="Rectangle 29"/>
          <p:cNvSpPr/>
          <p:nvPr/>
        </p:nvSpPr>
        <p:spPr>
          <a:xfrm>
            <a:off x="-1310200" y="-1120414"/>
            <a:ext cx="9144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fout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299EA1-3BB1-4452-A5BB-1189CAAC07AB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6095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2473277" y="-4587469"/>
            <a:ext cx="6025599" cy="4698101"/>
            <a:chOff x="2669237" y="695349"/>
            <a:chExt cx="5542915" cy="4256410"/>
          </a:xfrm>
          <a:solidFill>
            <a:schemeClr val="bg1"/>
          </a:solidFill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57" t="86831" b="-658"/>
            <a:stretch/>
          </p:blipFill>
          <p:spPr>
            <a:xfrm>
              <a:off x="2669239" y="4383201"/>
              <a:ext cx="5542913" cy="568558"/>
            </a:xfrm>
            <a:prstGeom prst="rect">
              <a:avLst/>
            </a:prstGeom>
            <a:grpFill/>
          </p:spPr>
        </p:pic>
        <p:grpSp>
          <p:nvGrpSpPr>
            <p:cNvPr id="2" name="Group 1"/>
            <p:cNvGrpSpPr/>
            <p:nvPr/>
          </p:nvGrpSpPr>
          <p:grpSpPr>
            <a:xfrm>
              <a:off x="2669237" y="695349"/>
              <a:ext cx="5542914" cy="3687850"/>
              <a:chOff x="254090" y="-1131314"/>
              <a:chExt cx="5542914" cy="3687850"/>
            </a:xfrm>
            <a:grpFill/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44" t="12036" r="-1" b="-1707"/>
              <a:stretch/>
            </p:blipFill>
            <p:spPr>
              <a:xfrm>
                <a:off x="254090" y="-1131314"/>
                <a:ext cx="5542914" cy="3687850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319312" y="-564470"/>
                <a:ext cx="267297" cy="2519551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-2473277" y="905420"/>
            <a:ext cx="6025599" cy="4256410"/>
            <a:chOff x="-1176828" y="7359613"/>
            <a:chExt cx="6025599" cy="463464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" t="86276" r="-4098"/>
            <a:stretch/>
          </p:blipFill>
          <p:spPr>
            <a:xfrm>
              <a:off x="-1176828" y="11375172"/>
              <a:ext cx="6025599" cy="619081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34" name="Group 33"/>
            <p:cNvGrpSpPr/>
            <p:nvPr/>
          </p:nvGrpSpPr>
          <p:grpSpPr>
            <a:xfrm>
              <a:off x="-1176828" y="7359613"/>
              <a:ext cx="6025599" cy="4015558"/>
              <a:chOff x="1790738" y="844875"/>
              <a:chExt cx="6088115" cy="3944487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1" t="12146" r="-4097" b="-1137"/>
              <a:stretch/>
            </p:blipFill>
            <p:spPr>
              <a:xfrm>
                <a:off x="1790738" y="844875"/>
                <a:ext cx="6088115" cy="3944487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1790738" y="1329788"/>
                <a:ext cx="591333" cy="29746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4130723" y="-4587470"/>
            <a:ext cx="6025600" cy="4698101"/>
            <a:chOff x="4461533" y="2943420"/>
            <a:chExt cx="6025600" cy="4256410"/>
          </a:xfrm>
        </p:grpSpPr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4461534" y="2943420"/>
              <a:ext cx="6025599" cy="3613894"/>
              <a:chOff x="-33908" y="2298941"/>
              <a:chExt cx="6045097" cy="3625587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880" r="2194"/>
              <a:stretch/>
            </p:blipFill>
            <p:spPr>
              <a:xfrm>
                <a:off x="-33908" y="2298941"/>
                <a:ext cx="6045097" cy="3625587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124907" y="2716083"/>
                <a:ext cx="376891" cy="25781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947" r="1976" b="-1"/>
            <a:stretch/>
          </p:blipFill>
          <p:spPr>
            <a:xfrm>
              <a:off x="4461533" y="6557314"/>
              <a:ext cx="6025599" cy="642516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130723" y="905419"/>
            <a:ext cx="6025599" cy="4256411"/>
            <a:chOff x="5629322" y="3407814"/>
            <a:chExt cx="6025599" cy="4256411"/>
          </a:xfrm>
        </p:grpSpPr>
        <p:grpSp>
          <p:nvGrpSpPr>
            <p:cNvPr id="41" name="Group 40"/>
            <p:cNvGrpSpPr/>
            <p:nvPr/>
          </p:nvGrpSpPr>
          <p:grpSpPr>
            <a:xfrm>
              <a:off x="5629322" y="3407814"/>
              <a:ext cx="6025599" cy="4256411"/>
              <a:chOff x="910414" y="359839"/>
              <a:chExt cx="5911014" cy="4671101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998" b="-1517"/>
              <a:stretch/>
            </p:blipFill>
            <p:spPr>
              <a:xfrm>
                <a:off x="910414" y="359839"/>
                <a:ext cx="5911014" cy="4067411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487" b="-219"/>
              <a:stretch/>
            </p:blipFill>
            <p:spPr>
              <a:xfrm>
                <a:off x="910414" y="4427251"/>
                <a:ext cx="5911014" cy="603689"/>
              </a:xfrm>
              <a:prstGeom prst="rect">
                <a:avLst/>
              </a:prstGeom>
            </p:spPr>
          </p:pic>
        </p:grpSp>
        <p:sp>
          <p:nvSpPr>
            <p:cNvPr id="45" name="Rectangle 44"/>
            <p:cNvSpPr/>
            <p:nvPr/>
          </p:nvSpPr>
          <p:spPr>
            <a:xfrm>
              <a:off x="5787627" y="3764249"/>
              <a:ext cx="563513" cy="2550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/>
          <p:cNvSpPr/>
          <p:nvPr/>
        </p:nvSpPr>
        <p:spPr>
          <a:xfrm>
            <a:off x="-3844878" y="-511318"/>
            <a:ext cx="9144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fout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B6733F-FEA3-49F0-A5C7-5FA0BA8B9707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2084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687" y="885565"/>
            <a:ext cx="5168026" cy="4451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952B49-02C0-46C2-ABD1-15F95B474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495"/>
          <a:stretch/>
        </p:blipFill>
        <p:spPr>
          <a:xfrm>
            <a:off x="2143350" y="1170666"/>
            <a:ext cx="4359050" cy="43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0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606977" y="-850745"/>
            <a:ext cx="12027938" cy="8870400"/>
            <a:chOff x="606977" y="-850745"/>
            <a:chExt cx="12027938" cy="8870400"/>
          </a:xfrm>
        </p:grpSpPr>
        <p:sp>
          <p:nvSpPr>
            <p:cNvPr id="29" name="Rectangle 28"/>
            <p:cNvSpPr/>
            <p:nvPr/>
          </p:nvSpPr>
          <p:spPr>
            <a:xfrm>
              <a:off x="606977" y="-850745"/>
              <a:ext cx="12027600" cy="887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06977" y="-849118"/>
              <a:ext cx="12027938" cy="8868773"/>
              <a:chOff x="652749" y="-785618"/>
              <a:chExt cx="12027938" cy="886877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6380254" y="-773092"/>
                <a:ext cx="6300433" cy="8856247"/>
                <a:chOff x="4645018" y="809927"/>
                <a:chExt cx="6300433" cy="8856247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4645018" y="809927"/>
                  <a:ext cx="6300433" cy="8856247"/>
                  <a:chOff x="4308132" y="2943420"/>
                  <a:chExt cx="6300433" cy="8856247"/>
                </a:xfrm>
              </p:grpSpPr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4308132" y="7128567"/>
                    <a:ext cx="5911014" cy="4671100"/>
                    <a:chOff x="910414" y="359840"/>
                    <a:chExt cx="5911014" cy="4671100"/>
                  </a:xfrm>
                </p:grpSpPr>
                <p:pic>
                  <p:nvPicPr>
                    <p:cNvPr id="13" name="Picture 12"/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998"/>
                    <a:stretch/>
                  </p:blipFill>
                  <p:spPr>
                    <a:xfrm>
                      <a:off x="910414" y="359840"/>
                      <a:ext cx="5911014" cy="40007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" name="Picture 13"/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6487" b="-219"/>
                    <a:stretch/>
                  </p:blipFill>
                  <p:spPr>
                    <a:xfrm>
                      <a:off x="910414" y="4427251"/>
                      <a:ext cx="5911014" cy="60368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4461534" y="2943420"/>
                    <a:ext cx="6147031" cy="4256410"/>
                    <a:chOff x="4461534" y="2943420"/>
                    <a:chExt cx="6147031" cy="4256410"/>
                  </a:xfrm>
                </p:grpSpPr>
                <p:grpSp>
                  <p:nvGrpSpPr>
                    <p:cNvPr id="9" name="Group 8"/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4461534" y="2943420"/>
                      <a:ext cx="6025599" cy="3613894"/>
                      <a:chOff x="-33908" y="2298941"/>
                      <a:chExt cx="6045097" cy="3625587"/>
                    </a:xfrm>
                  </p:grpSpPr>
                  <p:pic>
                    <p:nvPicPr>
                      <p:cNvPr id="11" name="Picture 1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880" r="2194"/>
                      <a:stretch/>
                    </p:blipFill>
                    <p:spPr>
                      <a:xfrm>
                        <a:off x="-33908" y="2298941"/>
                        <a:ext cx="6045097" cy="3625587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2" name="Rectangle 11"/>
                      <p:cNvSpPr/>
                      <p:nvPr/>
                    </p:nvSpPr>
                    <p:spPr>
                      <a:xfrm>
                        <a:off x="124907" y="2716083"/>
                        <a:ext cx="376891" cy="257815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</p:grpSp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6379"/>
                    <a:stretch/>
                  </p:blipFill>
                  <p:spPr>
                    <a:xfrm>
                      <a:off x="4461534" y="6577084"/>
                      <a:ext cx="6147031" cy="622746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6" name="Rectangle 5"/>
                <p:cNvSpPr/>
                <p:nvPr/>
              </p:nvSpPr>
              <p:spPr>
                <a:xfrm>
                  <a:off x="4768885" y="5392055"/>
                  <a:ext cx="563513" cy="27990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52749" y="-785618"/>
                <a:ext cx="6179000" cy="8868773"/>
                <a:chOff x="-1120079" y="3134590"/>
                <a:chExt cx="6179000" cy="8859662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-1120079" y="3134590"/>
                  <a:ext cx="6179000" cy="4225022"/>
                  <a:chOff x="-1120079" y="3134590"/>
                  <a:chExt cx="6179000" cy="4225023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-1120079" y="3134590"/>
                    <a:ext cx="6179000" cy="4225023"/>
                    <a:chOff x="-1120079" y="3134590"/>
                    <a:chExt cx="6179000" cy="4225022"/>
                  </a:xfrm>
                </p:grpSpPr>
                <p:pic>
                  <p:nvPicPr>
                    <p:cNvPr id="26" name="Picture 25"/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664" t="86382"/>
                    <a:stretch/>
                  </p:blipFill>
                  <p:spPr>
                    <a:xfrm>
                      <a:off x="-602970" y="6800196"/>
                      <a:ext cx="5210396" cy="55941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Picture 26"/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3686" t="12036" r="-8174"/>
                    <a:stretch/>
                  </p:blipFill>
                  <p:spPr>
                    <a:xfrm>
                      <a:off x="-1120079" y="3134590"/>
                      <a:ext cx="6179000" cy="3613893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-935487" y="3700851"/>
                    <a:ext cx="332517" cy="251696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-935486" y="7359612"/>
                  <a:ext cx="5542913" cy="4634640"/>
                  <a:chOff x="-935486" y="7359612"/>
                  <a:chExt cx="5542913" cy="4634640"/>
                </a:xfrm>
              </p:grpSpPr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711" t="86617"/>
                  <a:stretch/>
                </p:blipFill>
                <p:spPr>
                  <a:xfrm>
                    <a:off x="-591567" y="11390564"/>
                    <a:ext cx="5198994" cy="603688"/>
                  </a:xfrm>
                  <a:prstGeom prst="rect">
                    <a:avLst/>
                  </a:prstGeom>
                </p:spPr>
              </p:pic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-935486" y="7359612"/>
                    <a:ext cx="5542913" cy="3964262"/>
                    <a:chOff x="2034584" y="844874"/>
                    <a:chExt cx="5600421" cy="3894099"/>
                  </a:xfrm>
                </p:grpSpPr>
                <p:pic>
                  <p:nvPicPr>
                    <p:cNvPr id="22" name="Picture 21"/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98" t="12146"/>
                    <a:stretch/>
                  </p:blipFill>
                  <p:spPr>
                    <a:xfrm>
                      <a:off x="2034584" y="844874"/>
                      <a:ext cx="5600421" cy="389409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2034584" y="1329788"/>
                      <a:ext cx="347487" cy="29746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CD7C9FC-2E5D-4BBF-BF47-073A9A699172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6855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696835" y="-939819"/>
            <a:ext cx="6015600" cy="88704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2675643" y="-939819"/>
            <a:ext cx="5994408" cy="8868773"/>
            <a:chOff x="-935487" y="3134590"/>
            <a:chExt cx="5994408" cy="8859662"/>
          </a:xfrm>
        </p:grpSpPr>
        <p:grpSp>
          <p:nvGrpSpPr>
            <p:cNvPr id="7" name="Group 6"/>
            <p:cNvGrpSpPr/>
            <p:nvPr/>
          </p:nvGrpSpPr>
          <p:grpSpPr>
            <a:xfrm>
              <a:off x="-935487" y="3134590"/>
              <a:ext cx="5994408" cy="4225022"/>
              <a:chOff x="-935487" y="3134590"/>
              <a:chExt cx="5994408" cy="422502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-935487" y="3134590"/>
                <a:ext cx="5994408" cy="4225023"/>
                <a:chOff x="-935487" y="3134590"/>
                <a:chExt cx="5994408" cy="4225022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64" t="86382"/>
                <a:stretch/>
              </p:blipFill>
              <p:spPr>
                <a:xfrm>
                  <a:off x="-602970" y="6800196"/>
                  <a:ext cx="5210396" cy="559416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45" t="12036" r="-8174"/>
                <a:stretch/>
              </p:blipFill>
              <p:spPr>
                <a:xfrm>
                  <a:off x="-935487" y="3134590"/>
                  <a:ext cx="5994408" cy="3613893"/>
                </a:xfrm>
                <a:prstGeom prst="rect">
                  <a:avLst/>
                </a:prstGeom>
              </p:spPr>
            </p:pic>
          </p:grpSp>
          <p:sp>
            <p:nvSpPr>
              <p:cNvPr id="14" name="Rectangle 13"/>
              <p:cNvSpPr/>
              <p:nvPr/>
            </p:nvSpPr>
            <p:spPr>
              <a:xfrm>
                <a:off x="-935487" y="3700851"/>
                <a:ext cx="332517" cy="25169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-935486" y="7359612"/>
              <a:ext cx="5542913" cy="4634640"/>
              <a:chOff x="-935486" y="7359612"/>
              <a:chExt cx="5542913" cy="463464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1" t="86617"/>
              <a:stretch/>
            </p:blipFill>
            <p:spPr>
              <a:xfrm>
                <a:off x="-591567" y="11390564"/>
                <a:ext cx="5198994" cy="603688"/>
              </a:xfrm>
              <a:prstGeom prst="rect">
                <a:avLst/>
              </a:prstGeom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-935486" y="7359612"/>
                <a:ext cx="5542913" cy="3964262"/>
                <a:chOff x="2034584" y="844874"/>
                <a:chExt cx="5600421" cy="3894099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98" t="12146"/>
                <a:stretch/>
              </p:blipFill>
              <p:spPr>
                <a:xfrm>
                  <a:off x="2034584" y="844874"/>
                  <a:ext cx="5600421" cy="3894099"/>
                </a:xfrm>
                <a:prstGeom prst="rect">
                  <a:avLst/>
                </a:prstGeom>
              </p:spPr>
            </p:pic>
            <p:sp>
              <p:nvSpPr>
                <p:cNvPr id="12" name="Rectangle 11"/>
                <p:cNvSpPr/>
                <p:nvPr/>
              </p:nvSpPr>
              <p:spPr>
                <a:xfrm>
                  <a:off x="2034584" y="1329788"/>
                  <a:ext cx="347487" cy="29746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grpSp>
        <p:nvGrpSpPr>
          <p:cNvPr id="28" name="Group 27"/>
          <p:cNvGrpSpPr/>
          <p:nvPr/>
        </p:nvGrpSpPr>
        <p:grpSpPr>
          <a:xfrm>
            <a:off x="3651281" y="-941446"/>
            <a:ext cx="6015600" cy="8870400"/>
            <a:chOff x="5965410" y="-1145652"/>
            <a:chExt cx="6015600" cy="8870400"/>
          </a:xfrm>
        </p:grpSpPr>
        <p:sp>
          <p:nvSpPr>
            <p:cNvPr id="27" name="Rectangle 26"/>
            <p:cNvSpPr/>
            <p:nvPr/>
          </p:nvSpPr>
          <p:spPr>
            <a:xfrm>
              <a:off x="5965410" y="-1145652"/>
              <a:ext cx="6015600" cy="887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113712" y="-1145652"/>
              <a:ext cx="5867298" cy="8870400"/>
              <a:chOff x="4956721" y="809927"/>
              <a:chExt cx="5867298" cy="887040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956721" y="809927"/>
                <a:ext cx="5867298" cy="8870400"/>
                <a:chOff x="4619835" y="2943420"/>
                <a:chExt cx="5867298" cy="8870400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619835" y="7128567"/>
                  <a:ext cx="5599310" cy="4685253"/>
                  <a:chOff x="1222117" y="359840"/>
                  <a:chExt cx="5599310" cy="4685253"/>
                </a:xfrm>
              </p:grpSpPr>
              <p:pic>
                <p:nvPicPr>
                  <p:cNvPr id="25" name="Picture 24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73" t="8998"/>
                  <a:stretch/>
                </p:blipFill>
                <p:spPr>
                  <a:xfrm>
                    <a:off x="1222118" y="359840"/>
                    <a:ext cx="5599309" cy="4000721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73" t="86757" b="-219"/>
                  <a:stretch/>
                </p:blipFill>
                <p:spPr>
                  <a:xfrm>
                    <a:off x="1222117" y="4453310"/>
                    <a:ext cx="5599309" cy="59178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4619836" y="2943420"/>
                  <a:ext cx="5867297" cy="4185147"/>
                  <a:chOff x="4619836" y="2943420"/>
                  <a:chExt cx="5867297" cy="4185147"/>
                </a:xfrm>
              </p:grpSpPr>
              <p:grpSp>
                <p:nvGrpSpPr>
                  <p:cNvPr id="21" name="Group 20"/>
                  <p:cNvGrpSpPr>
                    <a:grpSpLocks noChangeAspect="1"/>
                  </p:cNvGrpSpPr>
                  <p:nvPr/>
                </p:nvGrpSpPr>
                <p:grpSpPr>
                  <a:xfrm>
                    <a:off x="4619836" y="2943420"/>
                    <a:ext cx="5867297" cy="3613894"/>
                    <a:chOff x="124906" y="2298941"/>
                    <a:chExt cx="5886283" cy="3625587"/>
                  </a:xfrm>
                </p:grpSpPr>
                <p:pic>
                  <p:nvPicPr>
                    <p:cNvPr id="23" name="Picture 22"/>
                    <p:cNvPicPr>
                      <a:picLocks noChangeAspect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569" t="11880" r="2194"/>
                    <a:stretch/>
                  </p:blipFill>
                  <p:spPr>
                    <a:xfrm>
                      <a:off x="124906" y="2298941"/>
                      <a:ext cx="5886283" cy="362558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" name="Rectangle 23"/>
                    <p:cNvSpPr/>
                    <p:nvPr/>
                  </p:nvSpPr>
                  <p:spPr>
                    <a:xfrm>
                      <a:off x="124907" y="2716083"/>
                      <a:ext cx="376891" cy="257815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76" t="86379" r="6334" b="1558"/>
                  <a:stretch/>
                </p:blipFill>
                <p:spPr>
                  <a:xfrm>
                    <a:off x="4619836" y="6577084"/>
                    <a:ext cx="5599309" cy="55148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8" name="Rectangle 17"/>
              <p:cNvSpPr/>
              <p:nvPr/>
            </p:nvSpPr>
            <p:spPr>
              <a:xfrm>
                <a:off x="4956722" y="5392055"/>
                <a:ext cx="375676" cy="27990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2AE22EE-D54B-4B8E-AF56-E026DB228366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1104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500524"/>
            <a:ext cx="6840000" cy="5169600"/>
            <a:chOff x="-4916939" y="-1483919"/>
            <a:chExt cx="6840000" cy="5169600"/>
          </a:xfrm>
        </p:grpSpPr>
        <p:sp>
          <p:nvSpPr>
            <p:cNvPr id="8" name="Rectangle 7"/>
            <p:cNvSpPr/>
            <p:nvPr/>
          </p:nvSpPr>
          <p:spPr>
            <a:xfrm>
              <a:off x="-4916939" y="-1483919"/>
              <a:ext cx="6840000" cy="516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4700770" y="-1483919"/>
              <a:ext cx="6405049" cy="5169044"/>
              <a:chOff x="910166" y="812800"/>
              <a:chExt cx="6405049" cy="516904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41" t="4993"/>
              <a:stretch/>
            </p:blipFill>
            <p:spPr>
              <a:xfrm>
                <a:off x="990599" y="812800"/>
                <a:ext cx="6324616" cy="516904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4" t="4993" r="93988" b="11732"/>
              <a:stretch/>
            </p:blipFill>
            <p:spPr>
              <a:xfrm>
                <a:off x="910166" y="812800"/>
                <a:ext cx="405872" cy="4530725"/>
              </a:xfrm>
              <a:prstGeom prst="rect">
                <a:avLst/>
              </a:prstGeom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6995706" y="500524"/>
            <a:ext cx="6840000" cy="5169600"/>
            <a:chOff x="6898430" y="0"/>
            <a:chExt cx="6840000" cy="5169600"/>
          </a:xfrm>
        </p:grpSpPr>
        <p:sp>
          <p:nvSpPr>
            <p:cNvPr id="10" name="Rectangle 9"/>
            <p:cNvSpPr/>
            <p:nvPr/>
          </p:nvSpPr>
          <p:spPr>
            <a:xfrm>
              <a:off x="6898430" y="0"/>
              <a:ext cx="6840000" cy="516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032814" y="0"/>
              <a:ext cx="6705616" cy="5169045"/>
              <a:chOff x="8496299" y="812800"/>
              <a:chExt cx="6705616" cy="516904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33" t="4993"/>
              <a:stretch/>
            </p:blipFill>
            <p:spPr>
              <a:xfrm>
                <a:off x="8496299" y="812800"/>
                <a:ext cx="6705616" cy="5169045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63" t="4993" r="93924"/>
              <a:stretch/>
            </p:blipFill>
            <p:spPr>
              <a:xfrm>
                <a:off x="8496299" y="812800"/>
                <a:ext cx="330201" cy="5169044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0DB6EEC-910A-441B-BEDD-9F716B7706C7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9383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/>
          <a:stretch/>
        </p:blipFill>
        <p:spPr>
          <a:xfrm>
            <a:off x="201030" y="845718"/>
            <a:ext cx="7315215" cy="5074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00" y="845718"/>
            <a:ext cx="7315215" cy="50749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BCFB6A-3C05-4F1D-A1E2-D4EBDC9E8DFE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1436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2315757" y="-3231001"/>
            <a:ext cx="11473201" cy="12946296"/>
            <a:chOff x="-2102222" y="-3410963"/>
            <a:chExt cx="11473201" cy="12946296"/>
          </a:xfrm>
        </p:grpSpPr>
        <p:sp>
          <p:nvSpPr>
            <p:cNvPr id="27" name="Rectangle 26"/>
            <p:cNvSpPr/>
            <p:nvPr/>
          </p:nvSpPr>
          <p:spPr>
            <a:xfrm>
              <a:off x="-2102222" y="-3410267"/>
              <a:ext cx="11473200" cy="12945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-2101175" y="-3410963"/>
              <a:ext cx="11472154" cy="12946296"/>
              <a:chOff x="719846" y="-3430418"/>
              <a:chExt cx="11472154" cy="1294629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4"/>
              <a:stretch/>
            </p:blipFill>
            <p:spPr>
              <a:xfrm>
                <a:off x="719846" y="-3430418"/>
                <a:ext cx="11472153" cy="4315432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4" t="8406"/>
              <a:stretch/>
            </p:blipFill>
            <p:spPr>
              <a:xfrm>
                <a:off x="719846" y="1247774"/>
                <a:ext cx="11472154" cy="3952671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04" t="8510"/>
              <a:stretch/>
            </p:blipFill>
            <p:spPr>
              <a:xfrm>
                <a:off x="719846" y="5567680"/>
                <a:ext cx="11472154" cy="3948198"/>
              </a:xfrm>
              <a:prstGeom prst="rect">
                <a:avLst/>
              </a:prstGeom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1676400" y="-3074687"/>
                <a:ext cx="2082800" cy="3379488"/>
              </a:xfrm>
              <a:prstGeom prst="rect">
                <a:avLst/>
              </a:prstGeom>
              <a:noFill/>
              <a:ln w="76200">
                <a:solidFill>
                  <a:srgbClr val="000000">
                    <a:alpha val="20000"/>
                  </a:srgb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676399" y="1247774"/>
                <a:ext cx="10243457" cy="337948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76398" y="5563205"/>
                <a:ext cx="10243457" cy="337948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/>
              <p:cNvSpPr>
                <a:spLocks/>
              </p:cNvSpPr>
              <p:nvPr/>
            </p:nvSpPr>
            <p:spPr>
              <a:xfrm>
                <a:off x="4338536" y="-1871970"/>
                <a:ext cx="7198468" cy="1074302"/>
              </a:xfrm>
              <a:prstGeom prst="rect">
                <a:avLst/>
              </a:prstGeom>
              <a:noFill/>
              <a:ln w="76200">
                <a:solidFill>
                  <a:srgbClr val="000000">
                    <a:alpha val="2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40364-6F5C-41CD-AD84-8CED710F2722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66996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501402" y="-4923478"/>
            <a:ext cx="11473203" cy="13951558"/>
            <a:chOff x="6311201" y="-3373546"/>
            <a:chExt cx="11473203" cy="139515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"/>
            <a:stretch/>
          </p:blipFill>
          <p:spPr>
            <a:xfrm>
              <a:off x="6311201" y="-3373546"/>
              <a:ext cx="11473202" cy="431543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" t="8398"/>
            <a:stretch/>
          </p:blipFill>
          <p:spPr>
            <a:xfrm>
              <a:off x="6311201" y="1520815"/>
              <a:ext cx="11473201" cy="39530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5" t="8406"/>
            <a:stretch/>
          </p:blipFill>
          <p:spPr>
            <a:xfrm>
              <a:off x="6311204" y="6049587"/>
              <a:ext cx="11473200" cy="395267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" t="86563"/>
            <a:stretch/>
          </p:blipFill>
          <p:spPr>
            <a:xfrm>
              <a:off x="6311201" y="940602"/>
              <a:ext cx="11473202" cy="58021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" t="86563"/>
            <a:stretch/>
          </p:blipFill>
          <p:spPr>
            <a:xfrm>
              <a:off x="6311203" y="5469374"/>
              <a:ext cx="11473200" cy="58021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" t="86268"/>
            <a:stretch/>
          </p:blipFill>
          <p:spPr>
            <a:xfrm>
              <a:off x="6311203" y="9985048"/>
              <a:ext cx="11473199" cy="592964"/>
            </a:xfrm>
            <a:prstGeom prst="rect">
              <a:avLst/>
            </a:prstGeom>
          </p:spPr>
        </p:pic>
        <p:sp>
          <p:nvSpPr>
            <p:cNvPr id="18" name="Rectangle 17"/>
            <p:cNvSpPr>
              <a:spLocks/>
            </p:cNvSpPr>
            <p:nvPr/>
          </p:nvSpPr>
          <p:spPr>
            <a:xfrm>
              <a:off x="9873575" y="-1852957"/>
              <a:ext cx="7198468" cy="1074302"/>
            </a:xfrm>
            <a:prstGeom prst="rect">
              <a:avLst/>
            </a:prstGeom>
            <a:noFill/>
            <a:ln w="76200">
              <a:solidFill>
                <a:srgbClr val="000000">
                  <a:alpha val="2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0815" y="-2990398"/>
              <a:ext cx="2082800" cy="3379488"/>
            </a:xfrm>
            <a:prstGeom prst="rect">
              <a:avLst/>
            </a:prstGeom>
            <a:noFill/>
            <a:ln w="76200">
              <a:solidFill>
                <a:srgbClr val="000000">
                  <a:alpha val="20000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230815" y="1538374"/>
              <a:ext cx="10243457" cy="3379488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30815" y="6029808"/>
              <a:ext cx="10243457" cy="3379488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A4468D9-687B-4D13-8849-B52FD56280E5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6714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73097" y="-3661654"/>
            <a:ext cx="5803567" cy="12949200"/>
            <a:chOff x="2437078" y="-3605516"/>
            <a:chExt cx="5803567" cy="12949200"/>
          </a:xfrm>
        </p:grpSpPr>
        <p:sp>
          <p:nvSpPr>
            <p:cNvPr id="9" name="Rectangle 8"/>
            <p:cNvSpPr/>
            <p:nvPr/>
          </p:nvSpPr>
          <p:spPr>
            <a:xfrm>
              <a:off x="2437078" y="-3605516"/>
              <a:ext cx="5803200" cy="1294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37079" y="-3605516"/>
              <a:ext cx="5803566" cy="12947263"/>
              <a:chOff x="2437079" y="-3605516"/>
              <a:chExt cx="5803566" cy="1294726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7082" y="-3605516"/>
                <a:ext cx="5803563" cy="4316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427"/>
              <a:stretch/>
            </p:blipFill>
            <p:spPr>
              <a:xfrm>
                <a:off x="2437079" y="1072676"/>
                <a:ext cx="5803563" cy="3952671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82"/>
              <a:stretch/>
            </p:blipFill>
            <p:spPr>
              <a:xfrm>
                <a:off x="2437080" y="5387139"/>
                <a:ext cx="5803563" cy="3954608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3254985" y="1078119"/>
                <a:ext cx="4907237" cy="337948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254985" y="5386171"/>
                <a:ext cx="4907237" cy="3379488"/>
              </a:xfrm>
              <a:prstGeom prst="rect">
                <a:avLst/>
              </a:prstGeom>
              <a:noFill/>
              <a:ln w="762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254985" y="-3188533"/>
                <a:ext cx="791721" cy="3299884"/>
              </a:xfrm>
              <a:prstGeom prst="rect">
                <a:avLst/>
              </a:prstGeom>
              <a:noFill/>
              <a:ln w="76200">
                <a:solidFill>
                  <a:srgbClr val="000000">
                    <a:alpha val="20000"/>
                  </a:srgb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4374206" y="-2047068"/>
                <a:ext cx="3700458" cy="1074302"/>
              </a:xfrm>
              <a:prstGeom prst="rect">
                <a:avLst/>
              </a:prstGeom>
              <a:noFill/>
              <a:ln w="76200">
                <a:solidFill>
                  <a:srgbClr val="000000">
                    <a:alpha val="20000"/>
                  </a:srgb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9B4C3AC-FBBA-4381-907D-C3B0F8D8068D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038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/>
          <p:cNvGrpSpPr/>
          <p:nvPr/>
        </p:nvGrpSpPr>
        <p:grpSpPr>
          <a:xfrm>
            <a:off x="5562600" y="-3358714"/>
            <a:ext cx="11916953" cy="14005600"/>
            <a:chOff x="0" y="-3257114"/>
            <a:chExt cx="11916953" cy="14005600"/>
          </a:xfrm>
        </p:grpSpPr>
        <p:sp>
          <p:nvSpPr>
            <p:cNvPr id="59" name="Rectangle 58"/>
            <p:cNvSpPr/>
            <p:nvPr/>
          </p:nvSpPr>
          <p:spPr>
            <a:xfrm>
              <a:off x="0" y="-3257114"/>
              <a:ext cx="11916000" cy="140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0" y="-3257114"/>
              <a:ext cx="11916953" cy="14005600"/>
              <a:chOff x="0" y="-3257114"/>
              <a:chExt cx="11916953" cy="14005600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0" y="-3257114"/>
                <a:ext cx="5803200" cy="14005600"/>
                <a:chOff x="8260696" y="-4238527"/>
                <a:chExt cx="5803200" cy="14005600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8260696" y="-4238527"/>
                  <a:ext cx="5803200" cy="14005600"/>
                  <a:chOff x="7930496" y="-3661654"/>
                  <a:chExt cx="5803200" cy="14005600"/>
                </a:xfrm>
              </p:grpSpPr>
              <p:sp>
                <p:nvSpPr>
                  <p:cNvPr id="26" name="Rectangle 25"/>
                  <p:cNvSpPr/>
                  <p:nvPr/>
                </p:nvSpPr>
                <p:spPr>
                  <a:xfrm>
                    <a:off x="7930496" y="-3661654"/>
                    <a:ext cx="5803200" cy="14004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7930496" y="-3661654"/>
                    <a:ext cx="5803200" cy="14005600"/>
                    <a:chOff x="6584296" y="-4127358"/>
                    <a:chExt cx="5803200" cy="14005600"/>
                  </a:xfrm>
                </p:grpSpPr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6231"/>
                    <a:stretch/>
                  </p:blipFill>
                  <p:spPr>
                    <a:xfrm>
                      <a:off x="6584296" y="9283942"/>
                      <a:ext cx="5803200" cy="5943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Picture 10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84296" y="-4127358"/>
                      <a:ext cx="5803200" cy="431613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Picture 11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421"/>
                    <a:stretch/>
                  </p:blipFill>
                  <p:spPr>
                    <a:xfrm>
                      <a:off x="6584296" y="784729"/>
                      <a:ext cx="5803200" cy="39526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Picture 12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354"/>
                    <a:stretch/>
                  </p:blipFill>
                  <p:spPr>
                    <a:xfrm>
                      <a:off x="6584296" y="5330033"/>
                      <a:ext cx="5803200" cy="395557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Picture 23"/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6346"/>
                    <a:stretch/>
                  </p:blipFill>
                  <p:spPr>
                    <a:xfrm>
                      <a:off x="6584296" y="192096"/>
                      <a:ext cx="5803200" cy="58930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" name="Picture 2"/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86346"/>
                    <a:stretch/>
                  </p:blipFill>
                  <p:spPr>
                    <a:xfrm>
                      <a:off x="6584296" y="4740724"/>
                      <a:ext cx="5803200" cy="589309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38" name="Rectangle 37"/>
                <p:cNvSpPr/>
                <p:nvPr/>
              </p:nvSpPr>
              <p:spPr>
                <a:xfrm>
                  <a:off x="9077610" y="-3822690"/>
                  <a:ext cx="791721" cy="3299884"/>
                </a:xfrm>
                <a:prstGeom prst="rect">
                  <a:avLst/>
                </a:prstGeom>
                <a:noFill/>
                <a:ln w="76200">
                  <a:solidFill>
                    <a:srgbClr val="000000">
                      <a:alpha val="20000"/>
                    </a:srgb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/>
                <p:cNvSpPr>
                  <a:spLocks/>
                </p:cNvSpPr>
                <p:nvPr/>
              </p:nvSpPr>
              <p:spPr>
                <a:xfrm>
                  <a:off x="10179884" y="-2709899"/>
                  <a:ext cx="3700458" cy="1074302"/>
                </a:xfrm>
                <a:prstGeom prst="rect">
                  <a:avLst/>
                </a:prstGeom>
                <a:noFill/>
                <a:ln w="76200">
                  <a:solidFill>
                    <a:srgbClr val="000000">
                      <a:alpha val="2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9066341" y="673560"/>
                  <a:ext cx="4907237" cy="3379488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9077610" y="5222188"/>
                  <a:ext cx="4907237" cy="3379488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6113753" y="-3253717"/>
                <a:ext cx="5803200" cy="14000603"/>
                <a:chOff x="6388800" y="-3258777"/>
                <a:chExt cx="5803200" cy="14000603"/>
              </a:xfrm>
            </p:grpSpPr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8800" y="-3258777"/>
                  <a:ext cx="5803200" cy="4316130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269"/>
                <a:stretch/>
              </p:blipFill>
              <p:spPr>
                <a:xfrm>
                  <a:off x="6388800" y="1059016"/>
                  <a:ext cx="5803200" cy="592632"/>
                </a:xfrm>
                <a:prstGeom prst="rect">
                  <a:avLst/>
                </a:prstGeom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269"/>
                <a:stretch/>
              </p:blipFill>
              <p:spPr>
                <a:xfrm>
                  <a:off x="6388800" y="5609306"/>
                  <a:ext cx="5803200" cy="592631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6268"/>
                <a:stretch/>
              </p:blipFill>
              <p:spPr>
                <a:xfrm>
                  <a:off x="6388800" y="10149125"/>
                  <a:ext cx="5803200" cy="592701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344"/>
                <a:stretch/>
              </p:blipFill>
              <p:spPr>
                <a:xfrm>
                  <a:off x="6388800" y="1651648"/>
                  <a:ext cx="5803200" cy="3955995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393"/>
                <a:stretch/>
              </p:blipFill>
              <p:spPr>
                <a:xfrm>
                  <a:off x="6388800" y="6200274"/>
                  <a:ext cx="5803200" cy="3953911"/>
                </a:xfrm>
                <a:prstGeom prst="rect">
                  <a:avLst/>
                </a:prstGeom>
              </p:spPr>
            </p:pic>
            <p:pic>
              <p:nvPicPr>
                <p:cNvPr id="51" name="Picture 50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267"/>
                <a:stretch/>
              </p:blipFill>
              <p:spPr>
                <a:xfrm>
                  <a:off x="6388800" y="1648321"/>
                  <a:ext cx="5803200" cy="3959322"/>
                </a:xfrm>
                <a:prstGeom prst="rect">
                  <a:avLst/>
                </a:prstGeom>
              </p:spPr>
            </p:pic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315"/>
                <a:stretch/>
              </p:blipFill>
              <p:spPr>
                <a:xfrm>
                  <a:off x="6388800" y="6196948"/>
                  <a:ext cx="5803200" cy="3957236"/>
                </a:xfrm>
                <a:prstGeom prst="rect">
                  <a:avLst/>
                </a:prstGeom>
              </p:spPr>
            </p:pic>
            <p:sp>
              <p:nvSpPr>
                <p:cNvPr id="53" name="Rectangle 52"/>
                <p:cNvSpPr>
                  <a:spLocks/>
                </p:cNvSpPr>
                <p:nvPr/>
              </p:nvSpPr>
              <p:spPr>
                <a:xfrm>
                  <a:off x="8336200" y="-1728486"/>
                  <a:ext cx="3700458" cy="1074302"/>
                </a:xfrm>
                <a:prstGeom prst="rect">
                  <a:avLst/>
                </a:prstGeom>
                <a:noFill/>
                <a:ln w="76200">
                  <a:solidFill>
                    <a:srgbClr val="000000">
                      <a:alpha val="20000"/>
                    </a:srgb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7171185" y="-2841277"/>
                  <a:ext cx="791721" cy="3299884"/>
                </a:xfrm>
                <a:prstGeom prst="rect">
                  <a:avLst/>
                </a:prstGeom>
                <a:noFill/>
                <a:ln w="76200">
                  <a:solidFill>
                    <a:srgbClr val="000000">
                      <a:alpha val="20000"/>
                    </a:srgb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7171185" y="1651647"/>
                  <a:ext cx="4907237" cy="3379488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7171185" y="6203601"/>
                  <a:ext cx="4907237" cy="3379488"/>
                </a:xfrm>
                <a:prstGeom prst="rect">
                  <a:avLst/>
                </a:prstGeom>
                <a:noFill/>
                <a:ln w="762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E357381-515A-4910-BF58-B8695B0DFBC1}"/>
              </a:ext>
            </a:extLst>
          </p:cNvPr>
          <p:cNvSpPr/>
          <p:nvPr/>
        </p:nvSpPr>
        <p:spPr>
          <a:xfrm>
            <a:off x="0" y="8467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OUDE VERSIE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5861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F3CCB8D-9759-41B9-9424-9898F46C9532}"/>
              </a:ext>
            </a:extLst>
          </p:cNvPr>
          <p:cNvGrpSpPr/>
          <p:nvPr/>
        </p:nvGrpSpPr>
        <p:grpSpPr>
          <a:xfrm>
            <a:off x="2125832" y="435893"/>
            <a:ext cx="7315215" cy="5711052"/>
            <a:chOff x="2095352" y="781333"/>
            <a:chExt cx="7315215" cy="57110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9BE2A9-1A74-4467-A39C-2E2D64902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39"/>
            <a:stretch/>
          </p:blipFill>
          <p:spPr>
            <a:xfrm>
              <a:off x="2095352" y="781333"/>
              <a:ext cx="7315215" cy="49108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2EDA44-BDFA-4AB3-B009-1F69BFDFF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292"/>
            <a:stretch/>
          </p:blipFill>
          <p:spPr>
            <a:xfrm>
              <a:off x="2095352" y="5692145"/>
              <a:ext cx="7315215" cy="800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130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F749A8D-1F5E-4FD9-9767-28CF9FEF82B9}"/>
              </a:ext>
            </a:extLst>
          </p:cNvPr>
          <p:cNvGrpSpPr/>
          <p:nvPr/>
        </p:nvGrpSpPr>
        <p:grpSpPr>
          <a:xfrm>
            <a:off x="1060412" y="336225"/>
            <a:ext cx="7315216" cy="4564800"/>
            <a:chOff x="1432551" y="1229360"/>
            <a:chExt cx="7315216" cy="4564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EF8B5B9-616E-4B88-BE2E-0B5181810C94}"/>
                </a:ext>
              </a:extLst>
            </p:cNvPr>
            <p:cNvSpPr/>
            <p:nvPr/>
          </p:nvSpPr>
          <p:spPr>
            <a:xfrm>
              <a:off x="1432566" y="1229360"/>
              <a:ext cx="7315200" cy="456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96812-31E6-4BD4-8F94-533E99986F85}"/>
                </a:ext>
              </a:extLst>
            </p:cNvPr>
            <p:cNvGrpSpPr/>
            <p:nvPr/>
          </p:nvGrpSpPr>
          <p:grpSpPr>
            <a:xfrm>
              <a:off x="1432551" y="1229360"/>
              <a:ext cx="7315216" cy="4564385"/>
              <a:chOff x="924551" y="1483360"/>
              <a:chExt cx="7315216" cy="456438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342844A-2002-446E-BD93-66DEA7954B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28" t="16106"/>
              <a:stretch/>
            </p:blipFill>
            <p:spPr>
              <a:xfrm>
                <a:off x="1767840" y="1483360"/>
                <a:ext cx="6471927" cy="456438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A87AFAC-DFE7-460C-AA2F-99E090A3CB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726"/>
              <a:stretch/>
            </p:blipFill>
            <p:spPr>
              <a:xfrm>
                <a:off x="924551" y="2387600"/>
                <a:ext cx="7315215" cy="3660145"/>
              </a:xfrm>
              <a:prstGeom prst="rect">
                <a:avLst/>
              </a:prstGeom>
            </p:spPr>
          </p:pic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C65DEEB-6CD1-4794-AD43-648379D43C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5"/>
          <a:stretch/>
        </p:blipFill>
        <p:spPr>
          <a:xfrm>
            <a:off x="3540642" y="965285"/>
            <a:ext cx="7315215" cy="50688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5253885-18F2-4733-8B80-E57AC4FAB2E3}"/>
              </a:ext>
            </a:extLst>
          </p:cNvPr>
          <p:cNvGrpSpPr/>
          <p:nvPr/>
        </p:nvGrpSpPr>
        <p:grpSpPr>
          <a:xfrm>
            <a:off x="6354960" y="1367432"/>
            <a:ext cx="7315215" cy="5068800"/>
            <a:chOff x="2096303" y="802640"/>
            <a:chExt cx="7315215" cy="50688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F2B8D6-0C15-4FBD-A57B-346F658F3144}"/>
                </a:ext>
              </a:extLst>
            </p:cNvPr>
            <p:cNvSpPr/>
            <p:nvPr/>
          </p:nvSpPr>
          <p:spPr>
            <a:xfrm>
              <a:off x="2096318" y="802640"/>
              <a:ext cx="7315200" cy="506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DA9602-53AC-46D2-8E29-4F3EAAAB1EFF}"/>
                </a:ext>
              </a:extLst>
            </p:cNvPr>
            <p:cNvGrpSpPr/>
            <p:nvPr/>
          </p:nvGrpSpPr>
          <p:grpSpPr>
            <a:xfrm>
              <a:off x="2096303" y="802640"/>
              <a:ext cx="7315215" cy="5068315"/>
              <a:chOff x="2228383" y="1442720"/>
              <a:chExt cx="7315215" cy="5068315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A70A21F-8C89-4263-8FE6-33C8608EF0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43" t="6845"/>
              <a:stretch/>
            </p:blipFill>
            <p:spPr>
              <a:xfrm>
                <a:off x="3241040" y="1442720"/>
                <a:ext cx="6302558" cy="5068315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55A62B59-973B-4EA2-97C5-BADBD797C8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501"/>
              <a:stretch/>
            </p:blipFill>
            <p:spPr>
              <a:xfrm>
                <a:off x="2228383" y="1859280"/>
                <a:ext cx="7315215" cy="46517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369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97F6A-76A3-4033-BFB0-0B41F35A5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2" t="18925" r="33618" b="6031"/>
          <a:stretch/>
        </p:blipFill>
        <p:spPr>
          <a:xfrm>
            <a:off x="-1517516" y="-2198451"/>
            <a:ext cx="15319713" cy="1169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18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9F7390-0F51-4686-A728-61F2E19B5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2"/>
          <a:stretch/>
        </p:blipFill>
        <p:spPr>
          <a:xfrm>
            <a:off x="2438392" y="1351280"/>
            <a:ext cx="7315215" cy="47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8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D62FAD6-C689-4E63-B730-2471500C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32" y="-1841506"/>
            <a:ext cx="7315215" cy="54406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3F9683-863E-4E60-AB74-7936ADFBA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16" y="1805934"/>
            <a:ext cx="7315215" cy="54406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1FA0F9-3933-426F-A4FE-24D61634C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5934"/>
            <a:ext cx="7315215" cy="544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6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909149" y="-7638"/>
            <a:ext cx="8690400" cy="3639600"/>
            <a:chOff x="652511" y="73047"/>
            <a:chExt cx="8690400" cy="3639600"/>
          </a:xfrm>
        </p:grpSpPr>
        <p:sp>
          <p:nvSpPr>
            <p:cNvPr id="8" name="Rectangle 7"/>
            <p:cNvSpPr/>
            <p:nvPr/>
          </p:nvSpPr>
          <p:spPr>
            <a:xfrm>
              <a:off x="652511" y="73047"/>
              <a:ext cx="8690400" cy="363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52511" y="73047"/>
              <a:ext cx="8689059" cy="3638767"/>
              <a:chOff x="652511" y="73047"/>
              <a:chExt cx="8689059" cy="3638767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2511" y="73047"/>
                <a:ext cx="5909626" cy="3638767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9370" y="937291"/>
                <a:ext cx="2362200" cy="2343912"/>
              </a:xfrm>
              <a:prstGeom prst="rect">
                <a:avLst/>
              </a:prstGeom>
            </p:spPr>
          </p:pic>
        </p:grpSp>
      </p:grpSp>
      <p:grpSp>
        <p:nvGrpSpPr>
          <p:cNvPr id="11" name="Group 10"/>
          <p:cNvGrpSpPr/>
          <p:nvPr/>
        </p:nvGrpSpPr>
        <p:grpSpPr>
          <a:xfrm>
            <a:off x="1979349" y="3804889"/>
            <a:ext cx="8550000" cy="2584800"/>
            <a:chOff x="1197617" y="3275292"/>
            <a:chExt cx="8550000" cy="2584800"/>
          </a:xfrm>
        </p:grpSpPr>
        <p:sp>
          <p:nvSpPr>
            <p:cNvPr id="10" name="Rectangle 9"/>
            <p:cNvSpPr/>
            <p:nvPr/>
          </p:nvSpPr>
          <p:spPr>
            <a:xfrm>
              <a:off x="1197617" y="3275292"/>
              <a:ext cx="8550000" cy="258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99266" y="3275292"/>
              <a:ext cx="8548351" cy="2583467"/>
              <a:chOff x="445122" y="4041481"/>
              <a:chExt cx="8548351" cy="258346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122" y="4041481"/>
                <a:ext cx="5909626" cy="2583467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8225" y="4213074"/>
                <a:ext cx="2365248" cy="2240280"/>
              </a:xfrm>
              <a:prstGeom prst="rect">
                <a:avLst/>
              </a:prstGeom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423512" y="61601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Adr16</a:t>
            </a:r>
          </a:p>
        </p:txBody>
      </p:sp>
    </p:spTree>
    <p:extLst>
      <p:ext uri="{BB962C8B-B14F-4D97-AF65-F5344CB8AC3E}">
        <p14:creationId xmlns:p14="http://schemas.microsoft.com/office/powerpoint/2010/main" val="412434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85" y="840970"/>
            <a:ext cx="6423964" cy="5400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1"/>
          <a:stretch/>
        </p:blipFill>
        <p:spPr>
          <a:xfrm>
            <a:off x="8136498" y="840970"/>
            <a:ext cx="3062155" cy="54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1007" y="25025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Adr16</a:t>
            </a:r>
          </a:p>
        </p:txBody>
      </p:sp>
    </p:spTree>
    <p:extLst>
      <p:ext uri="{BB962C8B-B14F-4D97-AF65-F5344CB8AC3E}">
        <p14:creationId xmlns:p14="http://schemas.microsoft.com/office/powerpoint/2010/main" val="3634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66930" y="375375"/>
            <a:ext cx="2814410" cy="2880000"/>
            <a:chOff x="760412" y="2968056"/>
            <a:chExt cx="3023623" cy="30940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" y="2968056"/>
              <a:ext cx="3023623" cy="3094089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1416401" y="3816844"/>
              <a:ext cx="571500" cy="4445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042628" y="375375"/>
            <a:ext cx="2829200" cy="2880000"/>
            <a:chOff x="4601340" y="2977600"/>
            <a:chExt cx="3020769" cy="307500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71" b="27948"/>
            <a:stretch/>
          </p:blipFill>
          <p:spPr>
            <a:xfrm>
              <a:off x="4601340" y="2977600"/>
              <a:ext cx="3020769" cy="3075009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4769201" y="4301437"/>
              <a:ext cx="571500" cy="4445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4054988" y="3599341"/>
            <a:ext cx="2816840" cy="2880000"/>
            <a:chOff x="8439405" y="2973645"/>
            <a:chExt cx="3020767" cy="30885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8" t="21387" r="14308" b="33578"/>
            <a:stretch/>
          </p:blipFill>
          <p:spPr>
            <a:xfrm>
              <a:off x="8439405" y="2973645"/>
              <a:ext cx="3020767" cy="3088500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8896701" y="4128484"/>
              <a:ext cx="571500" cy="4445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66930" y="3599342"/>
            <a:ext cx="2814410" cy="2880000"/>
            <a:chOff x="4653120" y="413082"/>
            <a:chExt cx="2814410" cy="2880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9" r="-79" b="31064"/>
            <a:stretch/>
          </p:blipFill>
          <p:spPr>
            <a:xfrm>
              <a:off x="4653120" y="413082"/>
              <a:ext cx="2814410" cy="2880000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>
              <a:off x="5077964" y="1644926"/>
              <a:ext cx="535257" cy="41631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943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666930" y="375375"/>
            <a:ext cx="2814410" cy="2880000"/>
            <a:chOff x="760412" y="2968056"/>
            <a:chExt cx="3023623" cy="309408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12" y="2968056"/>
              <a:ext cx="3023623" cy="3094089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1416401" y="3816844"/>
              <a:ext cx="571500" cy="4445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4042628" y="375375"/>
            <a:ext cx="2829200" cy="2880000"/>
            <a:chOff x="4601340" y="2977600"/>
            <a:chExt cx="3020769" cy="307500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71" b="27948"/>
            <a:stretch/>
          </p:blipFill>
          <p:spPr>
            <a:xfrm>
              <a:off x="4601340" y="2977600"/>
              <a:ext cx="3020769" cy="3075009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4769201" y="4301437"/>
              <a:ext cx="571500" cy="44450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4054988" y="3599341"/>
            <a:ext cx="2816840" cy="2880000"/>
            <a:chOff x="8439405" y="2973642"/>
            <a:chExt cx="3020767" cy="308849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8" t="21387" r="14308" b="33578"/>
            <a:stretch/>
          </p:blipFill>
          <p:spPr>
            <a:xfrm>
              <a:off x="8439405" y="2973642"/>
              <a:ext cx="3020767" cy="3088497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8896701" y="4128484"/>
              <a:ext cx="571500" cy="44449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66930" y="3599342"/>
            <a:ext cx="2814410" cy="2880000"/>
            <a:chOff x="4653120" y="413082"/>
            <a:chExt cx="2814410" cy="28800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9" r="-79" b="31064"/>
            <a:stretch/>
          </p:blipFill>
          <p:spPr>
            <a:xfrm>
              <a:off x="4653120" y="413082"/>
              <a:ext cx="2814410" cy="2880000"/>
            </a:xfrm>
            <a:prstGeom prst="rect">
              <a:avLst/>
            </a:prstGeom>
          </p:spPr>
        </p:pic>
        <p:cxnSp>
          <p:nvCxnSpPr>
            <p:cNvPr id="28" name="Straight Arrow Connector 27"/>
            <p:cNvCxnSpPr/>
            <p:nvPr/>
          </p:nvCxnSpPr>
          <p:spPr>
            <a:xfrm>
              <a:off x="5077964" y="1644926"/>
              <a:ext cx="535257" cy="41631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5528121" y="652076"/>
            <a:ext cx="645679" cy="135614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41F2409-76F7-4BA0-A490-98CFD8E6A980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2378265" y="5113023"/>
            <a:ext cx="342802" cy="720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ADF6DC-2E38-4198-980B-05BE3EB78EF3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5833883" y="5389939"/>
            <a:ext cx="274242" cy="576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B71C65F-31EA-4FE2-869B-6A25B963CE15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1331708" y="541023"/>
            <a:ext cx="1148386" cy="24120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2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34559</TotalTime>
  <Words>321</Words>
  <Application>Microsoft Office PowerPoint</Application>
  <PresentationFormat>Widescreen</PresentationFormat>
  <Paragraphs>133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config2</vt:lpstr>
      <vt:lpstr>config3</vt:lpstr>
      <vt:lpstr>config4</vt:lpstr>
      <vt:lpstr>config6</vt:lpstr>
      <vt:lpstr>config7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R.S. (Rasa)</dc:creator>
  <cp:lastModifiedBy>Muller, R.S. (Rasa)</cp:lastModifiedBy>
  <cp:revision>256</cp:revision>
  <dcterms:created xsi:type="dcterms:W3CDTF">2017-06-21T11:49:30Z</dcterms:created>
  <dcterms:modified xsi:type="dcterms:W3CDTF">2018-01-08T09:30:25Z</dcterms:modified>
</cp:coreProperties>
</file>